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263" r:id="rId4"/>
    <p:sldId id="264" r:id="rId5"/>
    <p:sldId id="265" r:id="rId6"/>
    <p:sldId id="261" r:id="rId7"/>
    <p:sldId id="266" r:id="rId8"/>
    <p:sldId id="257" r:id="rId9"/>
    <p:sldId id="268" r:id="rId10"/>
    <p:sldId id="270" r:id="rId11"/>
    <p:sldId id="271" r:id="rId12"/>
    <p:sldId id="272" r:id="rId13"/>
    <p:sldId id="258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0" r:id="rId22"/>
    <p:sldId id="282" r:id="rId23"/>
    <p:sldId id="281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48" autoAdjust="0"/>
  </p:normalViewPr>
  <p:slideViewPr>
    <p:cSldViewPr snapToGrid="0" snapToObjects="1">
      <p:cViewPr>
        <p:scale>
          <a:sx n="130" d="100"/>
          <a:sy n="130" d="100"/>
        </p:scale>
        <p:origin x="-328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57A1-62CA-D643-A088-E0049D84FE12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EC289-96CB-BE40-81D1-5D9D5638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060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73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58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86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26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41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41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41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61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73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600" b="1">
                <a:latin typeface="Avenir Book"/>
                <a:cs typeface="Avenir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9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6531"/>
            <a:ext cx="8229600" cy="1143000"/>
          </a:xfrm>
        </p:spPr>
        <p:txBody>
          <a:bodyPr/>
          <a:lstStyle>
            <a:lvl1pPr>
              <a:defRPr b="1"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0284"/>
            <a:ext cx="8229600" cy="2330274"/>
          </a:xfrm>
        </p:spPr>
        <p:txBody>
          <a:bodyPr/>
          <a:lstStyle>
            <a:lvl1pPr>
              <a:defRPr b="1">
                <a:latin typeface="Avenir Book"/>
                <a:cs typeface="Avenir Book"/>
              </a:defRPr>
            </a:lvl1pPr>
            <a:lvl2pPr>
              <a:defRPr b="1">
                <a:latin typeface="Avenir Book"/>
                <a:cs typeface="Avenir Book"/>
              </a:defRPr>
            </a:lvl2pPr>
            <a:lvl3pPr>
              <a:defRPr b="1">
                <a:latin typeface="Avenir Book"/>
                <a:cs typeface="Avenir Book"/>
              </a:defRPr>
            </a:lvl3pPr>
            <a:lvl4pPr>
              <a:defRPr b="1">
                <a:latin typeface="Avenir Book"/>
                <a:cs typeface="Avenir Book"/>
              </a:defRPr>
            </a:lvl4pPr>
            <a:lvl5pPr>
              <a:defRPr b="1"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2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5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4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84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95889"/>
            <a:ext cx="8229600" cy="233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EAB8-E6E4-744E-A621-B24A21DFABBA}" type="datetimeFigureOut">
              <a:rPr lang="en-US" smtClean="0"/>
              <a:t>14/10/17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6600" b="1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16</a:t>
            </a:r>
            <a:br>
              <a:rPr lang="en-US" dirty="0" smtClean="0"/>
            </a:br>
            <a:r>
              <a:rPr lang="en-US" dirty="0" err="1" smtClean="0"/>
              <a:t>Multiway</a:t>
            </a:r>
            <a:r>
              <a:rPr lang="en-US" dirty="0" smtClean="0"/>
              <a:t> Search Trees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939" y="6184676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Slides modified from © </a:t>
            </a:r>
            <a:r>
              <a:rPr lang="en-US" dirty="0">
                <a:latin typeface="Avenir Book"/>
                <a:cs typeface="Avenir Book"/>
              </a:rPr>
              <a:t>2010 Goodrich, </a:t>
            </a:r>
            <a:r>
              <a:rPr lang="en-US" dirty="0" err="1" smtClean="0">
                <a:latin typeface="Avenir Book"/>
                <a:cs typeface="Avenir Book"/>
              </a:rPr>
              <a:t>Tamassia</a:t>
            </a:r>
            <a:r>
              <a:rPr lang="en-US" dirty="0" smtClean="0">
                <a:latin typeface="Avenir Book"/>
                <a:cs typeface="Avenir Book"/>
              </a:rPr>
              <a:t> &amp; </a:t>
            </a:r>
            <a:r>
              <a:rPr lang="en-US" dirty="0"/>
              <a:t>by Prof. Naveen </a:t>
            </a:r>
            <a:r>
              <a:rPr lang="en-US" dirty="0" err="1" smtClean="0"/>
              <a:t>Garg’s</a:t>
            </a:r>
            <a:r>
              <a:rPr lang="en-US" dirty="0" smtClean="0"/>
              <a:t> Lectures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4103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1143000"/>
          </a:xfrm>
        </p:spPr>
        <p:txBody>
          <a:bodyPr/>
          <a:lstStyle/>
          <a:p>
            <a:r>
              <a:rPr lang="en-US" dirty="0" smtClean="0"/>
              <a:t>Search 24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99" y="1660525"/>
            <a:ext cx="5710237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6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53" y="597010"/>
            <a:ext cx="8510954" cy="1143000"/>
          </a:xfrm>
        </p:spPr>
        <p:txBody>
          <a:bodyPr/>
          <a:lstStyle/>
          <a:p>
            <a:r>
              <a:rPr lang="en-US" sz="4800" dirty="0" smtClean="0"/>
              <a:t>What is the time complexity of search in a d-way search tree?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71" y="2119924"/>
            <a:ext cx="5290616" cy="38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2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O(h*log 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6764"/>
            <a:ext cx="8229600" cy="1143000"/>
          </a:xfrm>
        </p:spPr>
        <p:txBody>
          <a:bodyPr/>
          <a:lstStyle/>
          <a:p>
            <a:r>
              <a:rPr lang="en-US" dirty="0" smtClean="0"/>
              <a:t>2-4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3224"/>
            <a:ext cx="8229600" cy="2330274"/>
          </a:xfrm>
        </p:spPr>
        <p:txBody>
          <a:bodyPr>
            <a:noAutofit/>
          </a:bodyPr>
          <a:lstStyle/>
          <a:p>
            <a:r>
              <a:rPr lang="en-US" sz="5400" dirty="0" smtClean="0"/>
              <a:t>a node can have 2</a:t>
            </a:r>
            <a:r>
              <a:rPr lang="en-US" sz="5400" dirty="0"/>
              <a:t> </a:t>
            </a:r>
            <a:r>
              <a:rPr lang="en-US" sz="5400" dirty="0" smtClean="0"/>
              <a:t>to 4 children</a:t>
            </a:r>
          </a:p>
          <a:p>
            <a:r>
              <a:rPr lang="en-US" sz="5400" dirty="0" smtClean="0"/>
              <a:t>all leaf nodes are at the same level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9553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complexity?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12" y="2274942"/>
            <a:ext cx="5621573" cy="29175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3860" y="520837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 smtClean="0"/>
              <a:t>O(h)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4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29" y="926531"/>
            <a:ext cx="8419343" cy="1143000"/>
          </a:xfrm>
        </p:spPr>
        <p:txBody>
          <a:bodyPr/>
          <a:lstStyle/>
          <a:p>
            <a:r>
              <a:rPr lang="en-US" dirty="0" smtClean="0"/>
              <a:t>Min &amp; Max height (h)?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12" y="2274942"/>
            <a:ext cx="5621573" cy="29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3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number of entries?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n≥2</a:t>
            </a:r>
            <a:r>
              <a:rPr lang="en-US" sz="5400" baseline="30000" dirty="0" smtClean="0"/>
              <a:t>h+1</a:t>
            </a:r>
            <a:r>
              <a:rPr lang="en-US" sz="5400" dirty="0" smtClean="0"/>
              <a:t>-1</a:t>
            </a:r>
          </a:p>
          <a:p>
            <a:pPr marL="0" indent="0" algn="ctr">
              <a:buNone/>
            </a:pPr>
            <a:r>
              <a:rPr lang="en-US" sz="5400" dirty="0" smtClean="0"/>
              <a:t>h≤log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(n+1)-1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2614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number of entries?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710284"/>
            <a:ext cx="8229600" cy="2330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n≤4</a:t>
            </a:r>
            <a:r>
              <a:rPr lang="en-US" sz="5400" baseline="30000" dirty="0" smtClean="0"/>
              <a:t>h+1</a:t>
            </a:r>
            <a:r>
              <a:rPr lang="en-US" sz="5400" dirty="0" smtClean="0"/>
              <a:t>-1</a:t>
            </a:r>
          </a:p>
          <a:p>
            <a:pPr marL="0" indent="0" algn="ctr">
              <a:buNone/>
            </a:pPr>
            <a:r>
              <a:rPr lang="en-US" sz="5400" dirty="0" smtClean="0"/>
              <a:t>h≥log</a:t>
            </a:r>
            <a:r>
              <a:rPr lang="en-US" sz="5400" baseline="-25000" dirty="0" smtClean="0"/>
              <a:t>4</a:t>
            </a:r>
            <a:r>
              <a:rPr lang="en-US" sz="5400" dirty="0" smtClean="0"/>
              <a:t>(n+1)-1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9802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2-4 Tree Height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489" y="2710283"/>
            <a:ext cx="8470554" cy="321957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4800" dirty="0" smtClean="0"/>
              <a:t>log</a:t>
            </a:r>
            <a:r>
              <a:rPr lang="en-US" sz="4800" baseline="-25000" dirty="0" smtClean="0"/>
              <a:t>4</a:t>
            </a:r>
            <a:r>
              <a:rPr lang="en-US" sz="4800" dirty="0" smtClean="0"/>
              <a:t>(n+1)-1 ≤ h ≤ log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(</a:t>
            </a:r>
            <a:r>
              <a:rPr lang="en-US" sz="4800" dirty="0"/>
              <a:t>n+1)-</a:t>
            </a:r>
            <a:r>
              <a:rPr lang="en-US" sz="4800" dirty="0" smtClean="0"/>
              <a:t>1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4800" dirty="0" smtClean="0"/>
              <a:t>1/2log</a:t>
            </a:r>
            <a:r>
              <a:rPr lang="en-US" sz="4800" baseline="-25000" dirty="0"/>
              <a:t>2</a:t>
            </a:r>
            <a:r>
              <a:rPr lang="en-US" sz="4800" dirty="0" smtClean="0"/>
              <a:t>(</a:t>
            </a:r>
            <a:r>
              <a:rPr lang="en-US" sz="4800" dirty="0"/>
              <a:t>n+1</a:t>
            </a:r>
            <a:r>
              <a:rPr lang="en-US" sz="4800" dirty="0" smtClean="0"/>
              <a:t>) </a:t>
            </a:r>
            <a:r>
              <a:rPr lang="en-US" sz="4800" dirty="0"/>
              <a:t>≤ </a:t>
            </a:r>
            <a:r>
              <a:rPr lang="en-US" sz="4800" dirty="0" smtClean="0"/>
              <a:t>h+1 </a:t>
            </a:r>
            <a:r>
              <a:rPr lang="en-US" sz="4800" dirty="0"/>
              <a:t>≤ log</a:t>
            </a:r>
            <a:r>
              <a:rPr lang="en-US" sz="4800" baseline="-25000" dirty="0"/>
              <a:t>2</a:t>
            </a:r>
            <a:r>
              <a:rPr lang="en-US" sz="4800" dirty="0"/>
              <a:t>(n+1</a:t>
            </a:r>
            <a:r>
              <a:rPr lang="en-US" sz="4800" dirty="0" smtClean="0"/>
              <a:t>)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4800" dirty="0" smtClean="0"/>
              <a:t>O(log n)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599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3149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rdered Maps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273"/>
            <a:ext cx="8229600" cy="3311749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List/Array</a:t>
            </a:r>
          </a:p>
          <a:p>
            <a:pPr algn="ctr"/>
            <a:r>
              <a:rPr lang="en-US" sz="5400" dirty="0" smtClean="0"/>
              <a:t>BST</a:t>
            </a:r>
          </a:p>
          <a:p>
            <a:pPr algn="ctr"/>
            <a:r>
              <a:rPr lang="en-US" sz="5400" dirty="0" smtClean="0"/>
              <a:t>AVL Tree</a:t>
            </a:r>
          </a:p>
        </p:txBody>
      </p:sp>
    </p:spTree>
    <p:extLst>
      <p:ext uri="{BB962C8B-B14F-4D97-AF65-F5344CB8AC3E}">
        <p14:creationId xmlns:p14="http://schemas.microsoft.com/office/powerpoint/2010/main" val="52020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19100"/>
            <a:ext cx="8293100" cy="752475"/>
          </a:xfrm>
          <a:noFill/>
        </p:spPr>
        <p:txBody>
          <a:bodyPr/>
          <a:lstStyle/>
          <a:p>
            <a:r>
              <a:rPr lang="en-US" sz="4400" dirty="0" smtClean="0"/>
              <a:t>Case1: Node </a:t>
            </a:r>
            <a:r>
              <a:rPr lang="en-US" sz="4400" dirty="0"/>
              <a:t>has empty </a:t>
            </a:r>
            <a:r>
              <a:rPr lang="en-US" sz="4400" dirty="0" smtClean="0"/>
              <a:t>space</a:t>
            </a:r>
            <a:endParaRPr lang="en-US" sz="4400" dirty="0"/>
          </a:p>
        </p:txBody>
      </p:sp>
      <p:grpSp>
        <p:nvGrpSpPr>
          <p:cNvPr id="237" name="Group 84"/>
          <p:cNvGrpSpPr>
            <a:grpSpLocks/>
          </p:cNvGrpSpPr>
          <p:nvPr/>
        </p:nvGrpSpPr>
        <p:grpSpPr bwMode="auto">
          <a:xfrm>
            <a:off x="87921" y="5016500"/>
            <a:ext cx="800100" cy="228600"/>
            <a:chOff x="112" y="2792"/>
            <a:chExt cx="600" cy="208"/>
          </a:xfrm>
          <a:noFill/>
        </p:grpSpPr>
        <p:sp>
          <p:nvSpPr>
            <p:cNvPr id="238" name="Oval 1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239" name="Group 28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40" name="Rectangle 23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1" name="Rectangle 24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2" name="Rectangle 25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43" name="Group 139"/>
          <p:cNvGrpSpPr>
            <a:grpSpLocks/>
          </p:cNvGrpSpPr>
          <p:nvPr/>
        </p:nvGrpSpPr>
        <p:grpSpPr bwMode="auto">
          <a:xfrm>
            <a:off x="1027721" y="5029200"/>
            <a:ext cx="800100" cy="228600"/>
            <a:chOff x="112" y="2792"/>
            <a:chExt cx="600" cy="208"/>
          </a:xfrm>
          <a:noFill/>
        </p:grpSpPr>
        <p:sp>
          <p:nvSpPr>
            <p:cNvPr id="244" name="Oval 140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4</a:t>
              </a:r>
            </a:p>
          </p:txBody>
        </p:sp>
        <p:grpSp>
          <p:nvGrpSpPr>
            <p:cNvPr id="245" name="Group 141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46" name="Rectangle 142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7" name="Rectangle 143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8" name="Rectangle 144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49" name="Group 145"/>
          <p:cNvGrpSpPr>
            <a:grpSpLocks/>
          </p:cNvGrpSpPr>
          <p:nvPr/>
        </p:nvGrpSpPr>
        <p:grpSpPr bwMode="auto">
          <a:xfrm>
            <a:off x="1929421" y="5016500"/>
            <a:ext cx="800100" cy="228600"/>
            <a:chOff x="112" y="2792"/>
            <a:chExt cx="600" cy="208"/>
          </a:xfrm>
          <a:noFill/>
        </p:grpSpPr>
        <p:sp>
          <p:nvSpPr>
            <p:cNvPr id="250" name="Oval 146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251" name="Group 147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52" name="Rectangle 148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53" name="Rectangle 149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54" name="Rectangle 150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55" name="Group 151"/>
          <p:cNvGrpSpPr>
            <a:grpSpLocks/>
          </p:cNvGrpSpPr>
          <p:nvPr/>
        </p:nvGrpSpPr>
        <p:grpSpPr bwMode="auto">
          <a:xfrm>
            <a:off x="2831121" y="5003800"/>
            <a:ext cx="800100" cy="228600"/>
            <a:chOff x="112" y="2792"/>
            <a:chExt cx="600" cy="208"/>
          </a:xfrm>
          <a:noFill/>
        </p:grpSpPr>
        <p:sp>
          <p:nvSpPr>
            <p:cNvPr id="256" name="Oval 15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257" name="Group 15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58" name="Rectangle 15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59" name="Rectangle 15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60" name="Rectangle 15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61" name="Group 157"/>
          <p:cNvGrpSpPr>
            <a:grpSpLocks/>
          </p:cNvGrpSpPr>
          <p:nvPr/>
        </p:nvGrpSpPr>
        <p:grpSpPr bwMode="auto">
          <a:xfrm>
            <a:off x="3745521" y="5003800"/>
            <a:ext cx="800100" cy="228600"/>
            <a:chOff x="112" y="2792"/>
            <a:chExt cx="600" cy="208"/>
          </a:xfrm>
          <a:noFill/>
        </p:grpSpPr>
        <p:sp>
          <p:nvSpPr>
            <p:cNvPr id="262" name="Oval 15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14</a:t>
              </a:r>
            </a:p>
          </p:txBody>
        </p:sp>
        <p:grpSp>
          <p:nvGrpSpPr>
            <p:cNvPr id="263" name="Group 15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64" name="Rectangle 16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65" name="Rectangle 16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66" name="Rectangle 16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67" name="Group 163"/>
          <p:cNvGrpSpPr>
            <a:grpSpLocks/>
          </p:cNvGrpSpPr>
          <p:nvPr/>
        </p:nvGrpSpPr>
        <p:grpSpPr bwMode="auto">
          <a:xfrm>
            <a:off x="4672621" y="5003800"/>
            <a:ext cx="800100" cy="228600"/>
            <a:chOff x="112" y="2792"/>
            <a:chExt cx="600" cy="208"/>
          </a:xfrm>
          <a:noFill/>
        </p:grpSpPr>
        <p:sp>
          <p:nvSpPr>
            <p:cNvPr id="268" name="Oval 16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20</a:t>
              </a:r>
            </a:p>
          </p:txBody>
        </p:sp>
        <p:grpSp>
          <p:nvGrpSpPr>
            <p:cNvPr id="269" name="Group 16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70" name="Rectangle 16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71" name="Rectangle 16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72" name="Rectangle 16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273" name="Oval 176"/>
          <p:cNvSpPr>
            <a:spLocks noChangeArrowheads="1"/>
          </p:cNvSpPr>
          <p:nvPr/>
        </p:nvSpPr>
        <p:spPr bwMode="auto">
          <a:xfrm>
            <a:off x="5569559" y="5029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24</a:t>
            </a:r>
          </a:p>
        </p:txBody>
      </p:sp>
      <p:grpSp>
        <p:nvGrpSpPr>
          <p:cNvPr id="274" name="Group 177"/>
          <p:cNvGrpSpPr>
            <a:grpSpLocks/>
          </p:cNvGrpSpPr>
          <p:nvPr/>
        </p:nvGrpSpPr>
        <p:grpSpPr bwMode="auto">
          <a:xfrm>
            <a:off x="5561621" y="5029200"/>
            <a:ext cx="800100" cy="228600"/>
            <a:chOff x="576" y="2696"/>
            <a:chExt cx="744" cy="240"/>
          </a:xfrm>
          <a:noFill/>
        </p:grpSpPr>
        <p:sp>
          <p:nvSpPr>
            <p:cNvPr id="275" name="Rectangle 17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76" name="Rectangle 17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77" name="Rectangle 180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78" name="Group 181"/>
          <p:cNvGrpSpPr>
            <a:grpSpLocks/>
          </p:cNvGrpSpPr>
          <p:nvPr/>
        </p:nvGrpSpPr>
        <p:grpSpPr bwMode="auto">
          <a:xfrm>
            <a:off x="6476021" y="5016500"/>
            <a:ext cx="800100" cy="228600"/>
            <a:chOff x="112" y="2792"/>
            <a:chExt cx="600" cy="208"/>
          </a:xfrm>
          <a:noFill/>
        </p:grpSpPr>
        <p:sp>
          <p:nvSpPr>
            <p:cNvPr id="279" name="Oval 18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26</a:t>
              </a:r>
            </a:p>
          </p:txBody>
        </p:sp>
        <p:grpSp>
          <p:nvGrpSpPr>
            <p:cNvPr id="280" name="Group 18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81" name="Rectangle 18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82" name="Rectangle 18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83" name="Rectangle 18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84" name="Group 187"/>
          <p:cNvGrpSpPr>
            <a:grpSpLocks/>
          </p:cNvGrpSpPr>
          <p:nvPr/>
        </p:nvGrpSpPr>
        <p:grpSpPr bwMode="auto">
          <a:xfrm>
            <a:off x="7390421" y="5003800"/>
            <a:ext cx="800100" cy="228600"/>
            <a:chOff x="112" y="2792"/>
            <a:chExt cx="600" cy="208"/>
          </a:xfrm>
          <a:noFill/>
        </p:grpSpPr>
        <p:sp>
          <p:nvSpPr>
            <p:cNvPr id="285" name="Oval 18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33</a:t>
              </a:r>
            </a:p>
          </p:txBody>
        </p:sp>
        <p:grpSp>
          <p:nvGrpSpPr>
            <p:cNvPr id="286" name="Group 18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87" name="Rectangle 19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88" name="Rectangle 19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89" name="Rectangle 19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90" name="Group 193"/>
          <p:cNvGrpSpPr>
            <a:grpSpLocks/>
          </p:cNvGrpSpPr>
          <p:nvPr/>
        </p:nvGrpSpPr>
        <p:grpSpPr bwMode="auto">
          <a:xfrm>
            <a:off x="8279421" y="5003800"/>
            <a:ext cx="800100" cy="228600"/>
            <a:chOff x="112" y="2792"/>
            <a:chExt cx="600" cy="208"/>
          </a:xfrm>
          <a:noFill/>
        </p:grpSpPr>
        <p:sp>
          <p:nvSpPr>
            <p:cNvPr id="291" name="Oval 19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37</a:t>
              </a:r>
            </a:p>
          </p:txBody>
        </p:sp>
        <p:grpSp>
          <p:nvGrpSpPr>
            <p:cNvPr id="292" name="Group 19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93" name="Rectangle 19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94" name="Rectangle 19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95" name="Rectangle 19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96" name="Group 205"/>
          <p:cNvGrpSpPr>
            <a:grpSpLocks/>
          </p:cNvGrpSpPr>
          <p:nvPr/>
        </p:nvGrpSpPr>
        <p:grpSpPr bwMode="auto">
          <a:xfrm>
            <a:off x="7847621" y="4102100"/>
            <a:ext cx="800100" cy="228600"/>
            <a:chOff x="112" y="2792"/>
            <a:chExt cx="600" cy="208"/>
          </a:xfrm>
          <a:noFill/>
        </p:grpSpPr>
        <p:sp>
          <p:nvSpPr>
            <p:cNvPr id="297" name="Oval 206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35</a:t>
              </a:r>
            </a:p>
          </p:txBody>
        </p:sp>
        <p:grpSp>
          <p:nvGrpSpPr>
            <p:cNvPr id="298" name="Group 207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99" name="Rectangle 208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00" name="Rectangle 209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01" name="Rectangle 210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02" name="Group 211"/>
          <p:cNvGrpSpPr>
            <a:grpSpLocks/>
          </p:cNvGrpSpPr>
          <p:nvPr/>
        </p:nvGrpSpPr>
        <p:grpSpPr bwMode="auto">
          <a:xfrm>
            <a:off x="6069621" y="4089400"/>
            <a:ext cx="800100" cy="228600"/>
            <a:chOff x="112" y="2792"/>
            <a:chExt cx="600" cy="208"/>
          </a:xfrm>
          <a:noFill/>
        </p:grpSpPr>
        <p:sp>
          <p:nvSpPr>
            <p:cNvPr id="303" name="Oval 21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25</a:t>
              </a:r>
            </a:p>
          </p:txBody>
        </p:sp>
        <p:grpSp>
          <p:nvGrpSpPr>
            <p:cNvPr id="304" name="Group 21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05" name="Rectangle 21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06" name="Rectangle 21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07" name="Rectangle 21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08" name="Group 217"/>
          <p:cNvGrpSpPr>
            <a:grpSpLocks/>
          </p:cNvGrpSpPr>
          <p:nvPr/>
        </p:nvGrpSpPr>
        <p:grpSpPr bwMode="auto">
          <a:xfrm>
            <a:off x="4253521" y="4089400"/>
            <a:ext cx="800100" cy="228600"/>
            <a:chOff x="112" y="2792"/>
            <a:chExt cx="600" cy="208"/>
          </a:xfrm>
          <a:noFill/>
        </p:grpSpPr>
        <p:sp>
          <p:nvSpPr>
            <p:cNvPr id="309" name="Oval 21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18</a:t>
              </a:r>
            </a:p>
          </p:txBody>
        </p:sp>
        <p:grpSp>
          <p:nvGrpSpPr>
            <p:cNvPr id="310" name="Group 21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11" name="Rectangle 22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12" name="Rectangle 22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13" name="Rectangle 22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14" name="Group 223"/>
          <p:cNvGrpSpPr>
            <a:grpSpLocks/>
          </p:cNvGrpSpPr>
          <p:nvPr/>
        </p:nvGrpSpPr>
        <p:grpSpPr bwMode="auto">
          <a:xfrm>
            <a:off x="1510321" y="4102100"/>
            <a:ext cx="800100" cy="228600"/>
            <a:chOff x="112" y="2792"/>
            <a:chExt cx="600" cy="208"/>
          </a:xfrm>
          <a:noFill/>
        </p:grpSpPr>
        <p:sp>
          <p:nvSpPr>
            <p:cNvPr id="315" name="Oval 22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</a:t>
              </a:r>
            </a:p>
          </p:txBody>
        </p:sp>
        <p:grpSp>
          <p:nvGrpSpPr>
            <p:cNvPr id="316" name="Group 22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17" name="Rectangle 22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18" name="Rectangle 22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19" name="Rectangle 22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320" name="Oval 230"/>
          <p:cNvSpPr>
            <a:spLocks noChangeArrowheads="1"/>
          </p:cNvSpPr>
          <p:nvPr/>
        </p:nvSpPr>
        <p:spPr bwMode="auto">
          <a:xfrm>
            <a:off x="4375759" y="31750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13</a:t>
            </a:r>
          </a:p>
        </p:txBody>
      </p:sp>
      <p:sp>
        <p:nvSpPr>
          <p:cNvPr id="321" name="Rectangle 232"/>
          <p:cNvSpPr>
            <a:spLocks noChangeArrowheads="1"/>
          </p:cNvSpPr>
          <p:nvPr/>
        </p:nvSpPr>
        <p:spPr bwMode="auto">
          <a:xfrm>
            <a:off x="4367821" y="3175000"/>
            <a:ext cx="2667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22" name="Rectangle 233"/>
          <p:cNvSpPr>
            <a:spLocks noChangeArrowheads="1"/>
          </p:cNvSpPr>
          <p:nvPr/>
        </p:nvSpPr>
        <p:spPr bwMode="auto">
          <a:xfrm>
            <a:off x="4634521" y="3175000"/>
            <a:ext cx="2667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23" name="Rectangle 234"/>
          <p:cNvSpPr>
            <a:spLocks noChangeArrowheads="1"/>
          </p:cNvSpPr>
          <p:nvPr/>
        </p:nvSpPr>
        <p:spPr bwMode="auto">
          <a:xfrm>
            <a:off x="4901221" y="3175000"/>
            <a:ext cx="2667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24" name="Oval 235"/>
          <p:cNvSpPr>
            <a:spLocks noChangeArrowheads="1"/>
          </p:cNvSpPr>
          <p:nvPr/>
        </p:nvSpPr>
        <p:spPr bwMode="auto">
          <a:xfrm>
            <a:off x="4921859" y="31750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32</a:t>
            </a:r>
          </a:p>
        </p:txBody>
      </p:sp>
      <p:sp>
        <p:nvSpPr>
          <p:cNvPr id="325" name="Oval 236"/>
          <p:cNvSpPr>
            <a:spLocks noChangeArrowheads="1"/>
          </p:cNvSpPr>
          <p:nvPr/>
        </p:nvSpPr>
        <p:spPr bwMode="auto">
          <a:xfrm>
            <a:off x="3118459" y="50038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12</a:t>
            </a:r>
          </a:p>
        </p:txBody>
      </p:sp>
      <p:sp>
        <p:nvSpPr>
          <p:cNvPr id="326" name="Oval 237"/>
          <p:cNvSpPr>
            <a:spLocks noChangeArrowheads="1"/>
          </p:cNvSpPr>
          <p:nvPr/>
        </p:nvSpPr>
        <p:spPr bwMode="auto">
          <a:xfrm>
            <a:off x="2051659" y="41021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10</a:t>
            </a:r>
          </a:p>
        </p:txBody>
      </p:sp>
      <p:sp>
        <p:nvSpPr>
          <p:cNvPr id="327" name="Oval 238"/>
          <p:cNvSpPr>
            <a:spLocks noChangeArrowheads="1"/>
          </p:cNvSpPr>
          <p:nvPr/>
        </p:nvSpPr>
        <p:spPr bwMode="auto">
          <a:xfrm>
            <a:off x="1784959" y="41021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8</a:t>
            </a:r>
          </a:p>
        </p:txBody>
      </p:sp>
      <p:sp>
        <p:nvSpPr>
          <p:cNvPr id="328" name="Oval 239"/>
          <p:cNvSpPr>
            <a:spLocks noChangeArrowheads="1"/>
          </p:cNvSpPr>
          <p:nvPr/>
        </p:nvSpPr>
        <p:spPr bwMode="auto">
          <a:xfrm>
            <a:off x="1569059" y="5029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6</a:t>
            </a:r>
          </a:p>
        </p:txBody>
      </p:sp>
      <p:sp>
        <p:nvSpPr>
          <p:cNvPr id="329" name="Oval 240"/>
          <p:cNvSpPr>
            <a:spLocks noChangeArrowheads="1"/>
          </p:cNvSpPr>
          <p:nvPr/>
        </p:nvSpPr>
        <p:spPr bwMode="auto">
          <a:xfrm>
            <a:off x="1315059" y="5029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5</a:t>
            </a:r>
          </a:p>
        </p:txBody>
      </p:sp>
      <p:sp>
        <p:nvSpPr>
          <p:cNvPr id="330" name="Oval 241"/>
          <p:cNvSpPr>
            <a:spLocks noChangeArrowheads="1"/>
          </p:cNvSpPr>
          <p:nvPr/>
        </p:nvSpPr>
        <p:spPr bwMode="auto">
          <a:xfrm>
            <a:off x="375259" y="5016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</a:t>
            </a:r>
          </a:p>
        </p:txBody>
      </p:sp>
      <p:sp>
        <p:nvSpPr>
          <p:cNvPr id="331" name="Oval 242"/>
          <p:cNvSpPr>
            <a:spLocks noChangeArrowheads="1"/>
          </p:cNvSpPr>
          <p:nvPr/>
        </p:nvSpPr>
        <p:spPr bwMode="auto">
          <a:xfrm>
            <a:off x="1811338" y="1600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29</a:t>
            </a:r>
          </a:p>
        </p:txBody>
      </p:sp>
      <p:sp>
        <p:nvSpPr>
          <p:cNvPr id="332" name="Oval 247"/>
          <p:cNvSpPr>
            <a:spLocks noChangeArrowheads="1"/>
          </p:cNvSpPr>
          <p:nvPr/>
        </p:nvSpPr>
        <p:spPr bwMode="auto">
          <a:xfrm>
            <a:off x="1354138" y="16129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40</a:t>
            </a:r>
          </a:p>
        </p:txBody>
      </p:sp>
      <p:sp>
        <p:nvSpPr>
          <p:cNvPr id="333" name="Oval 248"/>
          <p:cNvSpPr>
            <a:spLocks noChangeArrowheads="1"/>
          </p:cNvSpPr>
          <p:nvPr/>
        </p:nvSpPr>
        <p:spPr bwMode="auto">
          <a:xfrm>
            <a:off x="8554059" y="50038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39</a:t>
            </a:r>
          </a:p>
        </p:txBody>
      </p:sp>
      <p:sp>
        <p:nvSpPr>
          <p:cNvPr id="334" name="Oval 249"/>
          <p:cNvSpPr>
            <a:spLocks noChangeArrowheads="1"/>
          </p:cNvSpPr>
          <p:nvPr/>
        </p:nvSpPr>
        <p:spPr bwMode="auto">
          <a:xfrm>
            <a:off x="7017359" y="5016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30</a:t>
            </a:r>
          </a:p>
        </p:txBody>
      </p:sp>
      <p:sp>
        <p:nvSpPr>
          <p:cNvPr id="335" name="Oval 250"/>
          <p:cNvSpPr>
            <a:spLocks noChangeArrowheads="1"/>
          </p:cNvSpPr>
          <p:nvPr/>
        </p:nvSpPr>
        <p:spPr bwMode="auto">
          <a:xfrm>
            <a:off x="6750659" y="5016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28</a:t>
            </a:r>
          </a:p>
        </p:txBody>
      </p:sp>
      <p:sp>
        <p:nvSpPr>
          <p:cNvPr id="336" name="Oval 251"/>
          <p:cNvSpPr>
            <a:spLocks noChangeArrowheads="1"/>
          </p:cNvSpPr>
          <p:nvPr/>
        </p:nvSpPr>
        <p:spPr bwMode="auto">
          <a:xfrm>
            <a:off x="452438" y="1600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21</a:t>
            </a:r>
          </a:p>
        </p:txBody>
      </p:sp>
      <p:sp>
        <p:nvSpPr>
          <p:cNvPr id="337" name="Oval 252"/>
          <p:cNvSpPr>
            <a:spLocks noChangeArrowheads="1"/>
          </p:cNvSpPr>
          <p:nvPr/>
        </p:nvSpPr>
        <p:spPr bwMode="auto">
          <a:xfrm>
            <a:off x="2243138" y="1587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7</a:t>
            </a:r>
          </a:p>
        </p:txBody>
      </p:sp>
      <p:sp>
        <p:nvSpPr>
          <p:cNvPr id="338" name="Oval 253"/>
          <p:cNvSpPr>
            <a:spLocks noChangeArrowheads="1"/>
          </p:cNvSpPr>
          <p:nvPr/>
        </p:nvSpPr>
        <p:spPr bwMode="auto">
          <a:xfrm>
            <a:off x="922338" y="1600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23</a:t>
            </a:r>
          </a:p>
        </p:txBody>
      </p:sp>
      <p:sp>
        <p:nvSpPr>
          <p:cNvPr id="339" name="Oval 254"/>
          <p:cNvSpPr>
            <a:spLocks noChangeArrowheads="1"/>
          </p:cNvSpPr>
          <p:nvPr/>
        </p:nvSpPr>
        <p:spPr bwMode="auto">
          <a:xfrm>
            <a:off x="4642459" y="31877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22</a:t>
            </a:r>
          </a:p>
        </p:txBody>
      </p:sp>
      <p:sp>
        <p:nvSpPr>
          <p:cNvPr id="340" name="Oval 255"/>
          <p:cNvSpPr>
            <a:spLocks noChangeArrowheads="1"/>
          </p:cNvSpPr>
          <p:nvPr/>
        </p:nvSpPr>
        <p:spPr bwMode="auto">
          <a:xfrm>
            <a:off x="4020159" y="50038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15</a:t>
            </a:r>
          </a:p>
        </p:txBody>
      </p:sp>
      <p:sp>
        <p:nvSpPr>
          <p:cNvPr id="341" name="Line 256"/>
          <p:cNvSpPr>
            <a:spLocks noChangeShapeType="1"/>
          </p:cNvSpPr>
          <p:nvPr/>
        </p:nvSpPr>
        <p:spPr bwMode="auto">
          <a:xfrm flipH="1">
            <a:off x="1904021" y="3403600"/>
            <a:ext cx="2463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2" name="Line 257"/>
          <p:cNvSpPr>
            <a:spLocks noChangeShapeType="1"/>
          </p:cNvSpPr>
          <p:nvPr/>
        </p:nvSpPr>
        <p:spPr bwMode="auto">
          <a:xfrm>
            <a:off x="4634521" y="3390900"/>
            <a:ext cx="127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3" name="Line 258"/>
          <p:cNvSpPr>
            <a:spLocks noChangeShapeType="1"/>
          </p:cNvSpPr>
          <p:nvPr/>
        </p:nvSpPr>
        <p:spPr bwMode="auto">
          <a:xfrm>
            <a:off x="4901221" y="3403600"/>
            <a:ext cx="15875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4" name="Line 259"/>
          <p:cNvSpPr>
            <a:spLocks noChangeShapeType="1"/>
          </p:cNvSpPr>
          <p:nvPr/>
        </p:nvSpPr>
        <p:spPr bwMode="auto">
          <a:xfrm>
            <a:off x="5180621" y="3403600"/>
            <a:ext cx="30734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5" name="Line 260"/>
          <p:cNvSpPr>
            <a:spLocks noChangeShapeType="1"/>
          </p:cNvSpPr>
          <p:nvPr/>
        </p:nvSpPr>
        <p:spPr bwMode="auto">
          <a:xfrm flipH="1">
            <a:off x="507021" y="4330700"/>
            <a:ext cx="1003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6" name="Line 261"/>
          <p:cNvSpPr>
            <a:spLocks noChangeShapeType="1"/>
          </p:cNvSpPr>
          <p:nvPr/>
        </p:nvSpPr>
        <p:spPr bwMode="auto">
          <a:xfrm flipH="1">
            <a:off x="1434121" y="4330700"/>
            <a:ext cx="3429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7" name="Line 262"/>
          <p:cNvSpPr>
            <a:spLocks noChangeShapeType="1"/>
          </p:cNvSpPr>
          <p:nvPr/>
        </p:nvSpPr>
        <p:spPr bwMode="auto">
          <a:xfrm>
            <a:off x="2043721" y="4330700"/>
            <a:ext cx="2921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8" name="Line 263"/>
          <p:cNvSpPr>
            <a:spLocks noChangeShapeType="1"/>
          </p:cNvSpPr>
          <p:nvPr/>
        </p:nvSpPr>
        <p:spPr bwMode="auto">
          <a:xfrm>
            <a:off x="2310421" y="4330700"/>
            <a:ext cx="92710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9" name="Line 264"/>
          <p:cNvSpPr>
            <a:spLocks noChangeShapeType="1"/>
          </p:cNvSpPr>
          <p:nvPr/>
        </p:nvSpPr>
        <p:spPr bwMode="auto">
          <a:xfrm flipH="1">
            <a:off x="4151921" y="4318000"/>
            <a:ext cx="114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50" name="Line 265"/>
          <p:cNvSpPr>
            <a:spLocks noChangeShapeType="1"/>
          </p:cNvSpPr>
          <p:nvPr/>
        </p:nvSpPr>
        <p:spPr bwMode="auto">
          <a:xfrm>
            <a:off x="4520221" y="4318000"/>
            <a:ext cx="55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51" name="Line 266"/>
          <p:cNvSpPr>
            <a:spLocks noChangeShapeType="1"/>
          </p:cNvSpPr>
          <p:nvPr/>
        </p:nvSpPr>
        <p:spPr bwMode="auto">
          <a:xfrm flipH="1">
            <a:off x="5955321" y="4330700"/>
            <a:ext cx="127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52" name="Line 267"/>
          <p:cNvSpPr>
            <a:spLocks noChangeShapeType="1"/>
          </p:cNvSpPr>
          <p:nvPr/>
        </p:nvSpPr>
        <p:spPr bwMode="auto">
          <a:xfrm>
            <a:off x="6336321" y="4318000"/>
            <a:ext cx="5461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53" name="Line 268"/>
          <p:cNvSpPr>
            <a:spLocks noChangeShapeType="1"/>
          </p:cNvSpPr>
          <p:nvPr/>
        </p:nvSpPr>
        <p:spPr bwMode="auto">
          <a:xfrm flipH="1">
            <a:off x="7796821" y="4343400"/>
            <a:ext cx="508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54" name="Line 269"/>
          <p:cNvSpPr>
            <a:spLocks noChangeShapeType="1"/>
          </p:cNvSpPr>
          <p:nvPr/>
        </p:nvSpPr>
        <p:spPr bwMode="auto">
          <a:xfrm>
            <a:off x="8114321" y="4343400"/>
            <a:ext cx="5715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3189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 L 0.43472 0.1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2 0.26111 L 0.42084 0.3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22 0.39259 L 0.48056 0.4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 L 0.41146 0.19815 " pathEditMode="relative" ptsTypes="AA">
                                      <p:cBhvr>
                                        <p:cTn id="18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5 0.26667 L 0.53889 0.33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67 0.39444 L 0.49722 0.4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3056 1.11022E-16 " pathEditMode="relative" ptsTypes="AA">
                                      <p:cBhvr>
                                        <p:cTn id="30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22 0.46481 L 0.49583 0.49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39723 0.19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23 0.25556 L 0.71667 0.32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806 0.3963 L 0.80834 0.494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332" grpId="0" animBg="1"/>
      <p:bldP spid="332" grpId="1" animBg="1"/>
      <p:bldP spid="332" grpId="2" animBg="1"/>
      <p:bldP spid="336" grpId="0" animBg="1"/>
      <p:bldP spid="336" grpId="1" animBg="1"/>
      <p:bldP spid="336" grpId="2" animBg="1"/>
      <p:bldP spid="338" grpId="0" animBg="1"/>
      <p:bldP spid="338" grpId="1" animBg="1"/>
      <p:bldP spid="338" grpId="2" animBg="1"/>
      <p:bldP spid="338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19100"/>
            <a:ext cx="8293100" cy="752475"/>
          </a:xfrm>
          <a:noFill/>
        </p:spPr>
        <p:txBody>
          <a:bodyPr/>
          <a:lstStyle/>
          <a:p>
            <a:r>
              <a:rPr lang="en-US" sz="4400" dirty="0" smtClean="0"/>
              <a:t>Case2: node is already full</a:t>
            </a:r>
            <a:endParaRPr lang="en-US" sz="4400" dirty="0"/>
          </a:p>
        </p:txBody>
      </p:sp>
      <p:sp>
        <p:nvSpPr>
          <p:cNvPr id="121" name="Rectangle 2"/>
          <p:cNvSpPr txBox="1">
            <a:spLocks noChangeArrowheads="1"/>
          </p:cNvSpPr>
          <p:nvPr/>
        </p:nvSpPr>
        <p:spPr>
          <a:xfrm>
            <a:off x="3949211" y="1604962"/>
            <a:ext cx="4877777" cy="7524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l"/>
            <a:r>
              <a:rPr lang="en-US" sz="3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dirty="0" smtClean="0">
                <a:sym typeface="Wingdings"/>
              </a:rPr>
              <a:t>split the node</a:t>
            </a:r>
            <a:endParaRPr lang="en-US" sz="3600" dirty="0" smtClean="0"/>
          </a:p>
        </p:txBody>
      </p:sp>
      <p:grpSp>
        <p:nvGrpSpPr>
          <p:cNvPr id="368" name="Group 4"/>
          <p:cNvGrpSpPr>
            <a:grpSpLocks/>
          </p:cNvGrpSpPr>
          <p:nvPr/>
        </p:nvGrpSpPr>
        <p:grpSpPr bwMode="auto">
          <a:xfrm>
            <a:off x="74248" y="5168900"/>
            <a:ext cx="800100" cy="228600"/>
            <a:chOff x="112" y="2792"/>
            <a:chExt cx="600" cy="208"/>
          </a:xfrm>
          <a:noFill/>
        </p:grpSpPr>
        <p:sp>
          <p:nvSpPr>
            <p:cNvPr id="369" name="Oval 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370" name="Group 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71" name="Rectangle 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372" name="Rectangle 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373" name="Rectangle 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74" name="Group 10"/>
          <p:cNvGrpSpPr>
            <a:grpSpLocks/>
          </p:cNvGrpSpPr>
          <p:nvPr/>
        </p:nvGrpSpPr>
        <p:grpSpPr bwMode="auto">
          <a:xfrm>
            <a:off x="1014048" y="5181600"/>
            <a:ext cx="800100" cy="228600"/>
            <a:chOff x="112" y="2792"/>
            <a:chExt cx="600" cy="208"/>
          </a:xfrm>
          <a:noFill/>
        </p:grpSpPr>
        <p:sp>
          <p:nvSpPr>
            <p:cNvPr id="375" name="Oval 11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4</a:t>
              </a:r>
            </a:p>
          </p:txBody>
        </p:sp>
        <p:grpSp>
          <p:nvGrpSpPr>
            <p:cNvPr id="376" name="Group 12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77" name="Rectangle 13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378" name="Rectangle 14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379" name="Rectangle 15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80" name="Group 16"/>
          <p:cNvGrpSpPr>
            <a:grpSpLocks/>
          </p:cNvGrpSpPr>
          <p:nvPr/>
        </p:nvGrpSpPr>
        <p:grpSpPr bwMode="auto">
          <a:xfrm>
            <a:off x="1915748" y="5168900"/>
            <a:ext cx="800100" cy="228600"/>
            <a:chOff x="112" y="2792"/>
            <a:chExt cx="600" cy="208"/>
          </a:xfrm>
          <a:noFill/>
        </p:grpSpPr>
        <p:sp>
          <p:nvSpPr>
            <p:cNvPr id="381" name="Oval 17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382" name="Group 18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83" name="Rectangle 19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384" name="Rectangle 20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385" name="Rectangle 21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86" name="Group 22"/>
          <p:cNvGrpSpPr>
            <a:grpSpLocks/>
          </p:cNvGrpSpPr>
          <p:nvPr/>
        </p:nvGrpSpPr>
        <p:grpSpPr bwMode="auto">
          <a:xfrm>
            <a:off x="2817448" y="5156200"/>
            <a:ext cx="800100" cy="228600"/>
            <a:chOff x="112" y="2792"/>
            <a:chExt cx="600" cy="208"/>
          </a:xfrm>
          <a:noFill/>
        </p:grpSpPr>
        <p:sp>
          <p:nvSpPr>
            <p:cNvPr id="387" name="Oval 23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388" name="Group 24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89" name="Rectangle 25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390" name="Rectangle 26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391" name="Rectangle 27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92" name="Group 28"/>
          <p:cNvGrpSpPr>
            <a:grpSpLocks/>
          </p:cNvGrpSpPr>
          <p:nvPr/>
        </p:nvGrpSpPr>
        <p:grpSpPr bwMode="auto">
          <a:xfrm>
            <a:off x="3731848" y="5156200"/>
            <a:ext cx="800100" cy="228600"/>
            <a:chOff x="112" y="2792"/>
            <a:chExt cx="600" cy="208"/>
          </a:xfrm>
          <a:noFill/>
        </p:grpSpPr>
        <p:sp>
          <p:nvSpPr>
            <p:cNvPr id="393" name="Oval 29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14</a:t>
              </a:r>
            </a:p>
          </p:txBody>
        </p:sp>
        <p:grpSp>
          <p:nvGrpSpPr>
            <p:cNvPr id="394" name="Group 30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95" name="Rectangle 31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396" name="Rectangle 32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397" name="Rectangle 33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98" name="Group 34"/>
          <p:cNvGrpSpPr>
            <a:grpSpLocks/>
          </p:cNvGrpSpPr>
          <p:nvPr/>
        </p:nvGrpSpPr>
        <p:grpSpPr bwMode="auto">
          <a:xfrm>
            <a:off x="4658948" y="5156200"/>
            <a:ext cx="800100" cy="228600"/>
            <a:chOff x="112" y="2792"/>
            <a:chExt cx="600" cy="208"/>
          </a:xfrm>
          <a:noFill/>
        </p:grpSpPr>
        <p:sp>
          <p:nvSpPr>
            <p:cNvPr id="399" name="Oval 3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20</a:t>
              </a:r>
            </a:p>
          </p:txBody>
        </p:sp>
        <p:grpSp>
          <p:nvGrpSpPr>
            <p:cNvPr id="400" name="Group 3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401" name="Rectangle 3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02" name="Rectangle 3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03" name="Rectangle 3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404" name="Oval 40"/>
          <p:cNvSpPr>
            <a:spLocks noChangeArrowheads="1"/>
          </p:cNvSpPr>
          <p:nvPr/>
        </p:nvSpPr>
        <p:spPr bwMode="auto">
          <a:xfrm>
            <a:off x="5835286" y="51816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24</a:t>
            </a:r>
          </a:p>
        </p:txBody>
      </p:sp>
      <p:grpSp>
        <p:nvGrpSpPr>
          <p:cNvPr id="405" name="Group 41"/>
          <p:cNvGrpSpPr>
            <a:grpSpLocks/>
          </p:cNvGrpSpPr>
          <p:nvPr/>
        </p:nvGrpSpPr>
        <p:grpSpPr bwMode="auto">
          <a:xfrm>
            <a:off x="5547948" y="5181600"/>
            <a:ext cx="800100" cy="228600"/>
            <a:chOff x="576" y="2696"/>
            <a:chExt cx="744" cy="240"/>
          </a:xfrm>
          <a:noFill/>
        </p:grpSpPr>
        <p:sp>
          <p:nvSpPr>
            <p:cNvPr id="406" name="Rectangle 4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07" name="Rectangle 4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08" name="Rectangle 4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</p:grpSp>
      <p:sp>
        <p:nvSpPr>
          <p:cNvPr id="409" name="Oval 46"/>
          <p:cNvSpPr>
            <a:spLocks noChangeArrowheads="1"/>
          </p:cNvSpPr>
          <p:nvPr/>
        </p:nvSpPr>
        <p:spPr bwMode="auto">
          <a:xfrm>
            <a:off x="6470286" y="51689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26</a:t>
            </a:r>
          </a:p>
        </p:txBody>
      </p:sp>
      <p:grpSp>
        <p:nvGrpSpPr>
          <p:cNvPr id="410" name="Group 47"/>
          <p:cNvGrpSpPr>
            <a:grpSpLocks/>
          </p:cNvGrpSpPr>
          <p:nvPr/>
        </p:nvGrpSpPr>
        <p:grpSpPr bwMode="auto">
          <a:xfrm>
            <a:off x="6462348" y="5168900"/>
            <a:ext cx="800100" cy="228600"/>
            <a:chOff x="576" y="2696"/>
            <a:chExt cx="744" cy="240"/>
          </a:xfrm>
          <a:noFill/>
        </p:grpSpPr>
        <p:sp>
          <p:nvSpPr>
            <p:cNvPr id="411" name="Rectangle 4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12" name="Rectangle 4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13" name="Rectangle 50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</p:grpSp>
      <p:grpSp>
        <p:nvGrpSpPr>
          <p:cNvPr id="414" name="Group 51"/>
          <p:cNvGrpSpPr>
            <a:grpSpLocks/>
          </p:cNvGrpSpPr>
          <p:nvPr/>
        </p:nvGrpSpPr>
        <p:grpSpPr bwMode="auto">
          <a:xfrm>
            <a:off x="7376748" y="5156200"/>
            <a:ext cx="800100" cy="228600"/>
            <a:chOff x="112" y="2792"/>
            <a:chExt cx="600" cy="208"/>
          </a:xfrm>
          <a:noFill/>
        </p:grpSpPr>
        <p:sp>
          <p:nvSpPr>
            <p:cNvPr id="415" name="Oval 5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33</a:t>
              </a:r>
            </a:p>
          </p:txBody>
        </p:sp>
        <p:grpSp>
          <p:nvGrpSpPr>
            <p:cNvPr id="416" name="Group 5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417" name="Rectangle 5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18" name="Rectangle 5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19" name="Rectangle 5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420" name="Group 57"/>
          <p:cNvGrpSpPr>
            <a:grpSpLocks/>
          </p:cNvGrpSpPr>
          <p:nvPr/>
        </p:nvGrpSpPr>
        <p:grpSpPr bwMode="auto">
          <a:xfrm>
            <a:off x="8265748" y="5156200"/>
            <a:ext cx="800100" cy="228600"/>
            <a:chOff x="112" y="2792"/>
            <a:chExt cx="600" cy="208"/>
          </a:xfrm>
          <a:noFill/>
        </p:grpSpPr>
        <p:sp>
          <p:nvSpPr>
            <p:cNvPr id="421" name="Oval 5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37</a:t>
              </a:r>
            </a:p>
          </p:txBody>
        </p:sp>
        <p:grpSp>
          <p:nvGrpSpPr>
            <p:cNvPr id="422" name="Group 5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423" name="Rectangle 6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24" name="Rectangle 6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25" name="Rectangle 6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426" name="Group 63"/>
          <p:cNvGrpSpPr>
            <a:grpSpLocks/>
          </p:cNvGrpSpPr>
          <p:nvPr/>
        </p:nvGrpSpPr>
        <p:grpSpPr bwMode="auto">
          <a:xfrm>
            <a:off x="7833948" y="4254500"/>
            <a:ext cx="800100" cy="228600"/>
            <a:chOff x="112" y="2792"/>
            <a:chExt cx="600" cy="208"/>
          </a:xfrm>
          <a:noFill/>
        </p:grpSpPr>
        <p:sp>
          <p:nvSpPr>
            <p:cNvPr id="427" name="Oval 6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35</a:t>
              </a:r>
            </a:p>
          </p:txBody>
        </p:sp>
        <p:grpSp>
          <p:nvGrpSpPr>
            <p:cNvPr id="428" name="Group 6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429" name="Rectangle 6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30" name="Rectangle 6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31" name="Rectangle 6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432" name="Group 69"/>
          <p:cNvGrpSpPr>
            <a:grpSpLocks/>
          </p:cNvGrpSpPr>
          <p:nvPr/>
        </p:nvGrpSpPr>
        <p:grpSpPr bwMode="auto">
          <a:xfrm>
            <a:off x="6055948" y="4241800"/>
            <a:ext cx="800100" cy="228600"/>
            <a:chOff x="112" y="2792"/>
            <a:chExt cx="600" cy="208"/>
          </a:xfrm>
          <a:noFill/>
        </p:grpSpPr>
        <p:sp>
          <p:nvSpPr>
            <p:cNvPr id="433" name="Oval 70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25</a:t>
              </a:r>
            </a:p>
          </p:txBody>
        </p:sp>
        <p:grpSp>
          <p:nvGrpSpPr>
            <p:cNvPr id="434" name="Group 71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435" name="Rectangle 72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36" name="Rectangle 73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37" name="Rectangle 74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438" name="Group 75"/>
          <p:cNvGrpSpPr>
            <a:grpSpLocks/>
          </p:cNvGrpSpPr>
          <p:nvPr/>
        </p:nvGrpSpPr>
        <p:grpSpPr bwMode="auto">
          <a:xfrm>
            <a:off x="4239848" y="4241800"/>
            <a:ext cx="800100" cy="228600"/>
            <a:chOff x="112" y="2792"/>
            <a:chExt cx="600" cy="208"/>
          </a:xfrm>
          <a:noFill/>
        </p:grpSpPr>
        <p:sp>
          <p:nvSpPr>
            <p:cNvPr id="439" name="Oval 76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18</a:t>
              </a:r>
            </a:p>
          </p:txBody>
        </p:sp>
        <p:grpSp>
          <p:nvGrpSpPr>
            <p:cNvPr id="440" name="Group 77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441" name="Rectangle 78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42" name="Rectangle 79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43" name="Rectangle 80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444" name="Group 81"/>
          <p:cNvGrpSpPr>
            <a:grpSpLocks/>
          </p:cNvGrpSpPr>
          <p:nvPr/>
        </p:nvGrpSpPr>
        <p:grpSpPr bwMode="auto">
          <a:xfrm>
            <a:off x="1496648" y="4254500"/>
            <a:ext cx="800100" cy="228600"/>
            <a:chOff x="112" y="2792"/>
            <a:chExt cx="600" cy="208"/>
          </a:xfrm>
          <a:noFill/>
        </p:grpSpPr>
        <p:sp>
          <p:nvSpPr>
            <p:cNvPr id="445" name="Oval 8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3</a:t>
              </a:r>
            </a:p>
          </p:txBody>
        </p:sp>
        <p:grpSp>
          <p:nvGrpSpPr>
            <p:cNvPr id="446" name="Group 8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447" name="Rectangle 8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48" name="Rectangle 8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  <p:sp>
            <p:nvSpPr>
              <p:cNvPr id="449" name="Rectangle 8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450" name="Oval 87"/>
          <p:cNvSpPr>
            <a:spLocks noChangeArrowheads="1"/>
          </p:cNvSpPr>
          <p:nvPr/>
        </p:nvSpPr>
        <p:spPr bwMode="auto">
          <a:xfrm>
            <a:off x="4362086" y="33274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13</a:t>
            </a:r>
          </a:p>
        </p:txBody>
      </p:sp>
      <p:sp>
        <p:nvSpPr>
          <p:cNvPr id="451" name="Rectangle 88"/>
          <p:cNvSpPr>
            <a:spLocks noChangeArrowheads="1"/>
          </p:cNvSpPr>
          <p:nvPr/>
        </p:nvSpPr>
        <p:spPr bwMode="auto">
          <a:xfrm>
            <a:off x="4354148" y="3327400"/>
            <a:ext cx="2667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52" name="Rectangle 89"/>
          <p:cNvSpPr>
            <a:spLocks noChangeArrowheads="1"/>
          </p:cNvSpPr>
          <p:nvPr/>
        </p:nvSpPr>
        <p:spPr bwMode="auto">
          <a:xfrm>
            <a:off x="4620848" y="3327400"/>
            <a:ext cx="2667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53" name="Rectangle 90"/>
          <p:cNvSpPr>
            <a:spLocks noChangeArrowheads="1"/>
          </p:cNvSpPr>
          <p:nvPr/>
        </p:nvSpPr>
        <p:spPr bwMode="auto">
          <a:xfrm>
            <a:off x="4887548" y="3327400"/>
            <a:ext cx="2667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54" name="Oval 91"/>
          <p:cNvSpPr>
            <a:spLocks noChangeArrowheads="1"/>
          </p:cNvSpPr>
          <p:nvPr/>
        </p:nvSpPr>
        <p:spPr bwMode="auto">
          <a:xfrm>
            <a:off x="4908186" y="33274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32</a:t>
            </a:r>
          </a:p>
        </p:txBody>
      </p:sp>
      <p:sp>
        <p:nvSpPr>
          <p:cNvPr id="455" name="Oval 92"/>
          <p:cNvSpPr>
            <a:spLocks noChangeArrowheads="1"/>
          </p:cNvSpPr>
          <p:nvPr/>
        </p:nvSpPr>
        <p:spPr bwMode="auto">
          <a:xfrm>
            <a:off x="3104786" y="51562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12</a:t>
            </a:r>
          </a:p>
        </p:txBody>
      </p:sp>
      <p:sp>
        <p:nvSpPr>
          <p:cNvPr id="456" name="Oval 93"/>
          <p:cNvSpPr>
            <a:spLocks noChangeArrowheads="1"/>
          </p:cNvSpPr>
          <p:nvPr/>
        </p:nvSpPr>
        <p:spPr bwMode="auto">
          <a:xfrm>
            <a:off x="2037986" y="42545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10</a:t>
            </a:r>
          </a:p>
        </p:txBody>
      </p:sp>
      <p:sp>
        <p:nvSpPr>
          <p:cNvPr id="457" name="Oval 94"/>
          <p:cNvSpPr>
            <a:spLocks noChangeArrowheads="1"/>
          </p:cNvSpPr>
          <p:nvPr/>
        </p:nvSpPr>
        <p:spPr bwMode="auto">
          <a:xfrm>
            <a:off x="1771286" y="42545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8</a:t>
            </a:r>
          </a:p>
        </p:txBody>
      </p:sp>
      <p:sp>
        <p:nvSpPr>
          <p:cNvPr id="458" name="Oval 95"/>
          <p:cNvSpPr>
            <a:spLocks noChangeArrowheads="1"/>
          </p:cNvSpPr>
          <p:nvPr/>
        </p:nvSpPr>
        <p:spPr bwMode="auto">
          <a:xfrm>
            <a:off x="1555386" y="51816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6</a:t>
            </a:r>
          </a:p>
        </p:txBody>
      </p:sp>
      <p:sp>
        <p:nvSpPr>
          <p:cNvPr id="459" name="Oval 96"/>
          <p:cNvSpPr>
            <a:spLocks noChangeArrowheads="1"/>
          </p:cNvSpPr>
          <p:nvPr/>
        </p:nvSpPr>
        <p:spPr bwMode="auto">
          <a:xfrm>
            <a:off x="1301386" y="51816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5</a:t>
            </a:r>
          </a:p>
        </p:txBody>
      </p:sp>
      <p:sp>
        <p:nvSpPr>
          <p:cNvPr id="460" name="Oval 97"/>
          <p:cNvSpPr>
            <a:spLocks noChangeArrowheads="1"/>
          </p:cNvSpPr>
          <p:nvPr/>
        </p:nvSpPr>
        <p:spPr bwMode="auto">
          <a:xfrm>
            <a:off x="361586" y="51689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2</a:t>
            </a:r>
          </a:p>
        </p:txBody>
      </p:sp>
      <p:sp>
        <p:nvSpPr>
          <p:cNvPr id="461" name="Oval 98"/>
          <p:cNvSpPr>
            <a:spLocks noChangeArrowheads="1"/>
          </p:cNvSpPr>
          <p:nvPr/>
        </p:nvSpPr>
        <p:spPr bwMode="auto">
          <a:xfrm>
            <a:off x="1963738" y="17526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29</a:t>
            </a:r>
          </a:p>
        </p:txBody>
      </p:sp>
      <p:sp>
        <p:nvSpPr>
          <p:cNvPr id="462" name="Oval 99"/>
          <p:cNvSpPr>
            <a:spLocks noChangeArrowheads="1"/>
          </p:cNvSpPr>
          <p:nvPr/>
        </p:nvSpPr>
        <p:spPr bwMode="auto">
          <a:xfrm>
            <a:off x="8807086" y="51562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40</a:t>
            </a:r>
          </a:p>
        </p:txBody>
      </p:sp>
      <p:sp>
        <p:nvSpPr>
          <p:cNvPr id="463" name="Oval 100"/>
          <p:cNvSpPr>
            <a:spLocks noChangeArrowheads="1"/>
          </p:cNvSpPr>
          <p:nvPr/>
        </p:nvSpPr>
        <p:spPr bwMode="auto">
          <a:xfrm>
            <a:off x="8540386" y="51562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39</a:t>
            </a:r>
          </a:p>
        </p:txBody>
      </p:sp>
      <p:sp>
        <p:nvSpPr>
          <p:cNvPr id="464" name="Oval 101"/>
          <p:cNvSpPr>
            <a:spLocks noChangeArrowheads="1"/>
          </p:cNvSpPr>
          <p:nvPr/>
        </p:nvSpPr>
        <p:spPr bwMode="auto">
          <a:xfrm>
            <a:off x="7003686" y="51689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30</a:t>
            </a:r>
          </a:p>
        </p:txBody>
      </p:sp>
      <p:sp>
        <p:nvSpPr>
          <p:cNvPr id="465" name="Oval 103"/>
          <p:cNvSpPr>
            <a:spLocks noChangeArrowheads="1"/>
          </p:cNvSpPr>
          <p:nvPr/>
        </p:nvSpPr>
        <p:spPr bwMode="auto">
          <a:xfrm>
            <a:off x="4946286" y="51562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21</a:t>
            </a:r>
          </a:p>
        </p:txBody>
      </p:sp>
      <p:sp>
        <p:nvSpPr>
          <p:cNvPr id="466" name="Oval 104"/>
          <p:cNvSpPr>
            <a:spLocks noChangeArrowheads="1"/>
          </p:cNvSpPr>
          <p:nvPr/>
        </p:nvSpPr>
        <p:spPr bwMode="auto">
          <a:xfrm>
            <a:off x="2395538" y="17399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7</a:t>
            </a:r>
          </a:p>
        </p:txBody>
      </p:sp>
      <p:sp>
        <p:nvSpPr>
          <p:cNvPr id="467" name="Oval 105"/>
          <p:cNvSpPr>
            <a:spLocks noChangeArrowheads="1"/>
          </p:cNvSpPr>
          <p:nvPr/>
        </p:nvSpPr>
        <p:spPr bwMode="auto">
          <a:xfrm>
            <a:off x="5555886" y="51816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23</a:t>
            </a:r>
          </a:p>
        </p:txBody>
      </p:sp>
      <p:sp>
        <p:nvSpPr>
          <p:cNvPr id="468" name="Oval 106"/>
          <p:cNvSpPr>
            <a:spLocks noChangeArrowheads="1"/>
          </p:cNvSpPr>
          <p:nvPr/>
        </p:nvSpPr>
        <p:spPr bwMode="auto">
          <a:xfrm>
            <a:off x="4628786" y="33401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22</a:t>
            </a:r>
          </a:p>
        </p:txBody>
      </p:sp>
      <p:sp>
        <p:nvSpPr>
          <p:cNvPr id="469" name="Oval 107"/>
          <p:cNvSpPr>
            <a:spLocks noChangeArrowheads="1"/>
          </p:cNvSpPr>
          <p:nvPr/>
        </p:nvSpPr>
        <p:spPr bwMode="auto">
          <a:xfrm>
            <a:off x="4006486" y="51562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15</a:t>
            </a:r>
          </a:p>
        </p:txBody>
      </p:sp>
      <p:sp>
        <p:nvSpPr>
          <p:cNvPr id="470" name="Line 108"/>
          <p:cNvSpPr>
            <a:spLocks noChangeShapeType="1"/>
          </p:cNvSpPr>
          <p:nvPr/>
        </p:nvSpPr>
        <p:spPr bwMode="auto">
          <a:xfrm flipH="1">
            <a:off x="1890348" y="3556000"/>
            <a:ext cx="2463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71" name="Line 109"/>
          <p:cNvSpPr>
            <a:spLocks noChangeShapeType="1"/>
          </p:cNvSpPr>
          <p:nvPr/>
        </p:nvSpPr>
        <p:spPr bwMode="auto">
          <a:xfrm>
            <a:off x="4620848" y="3543300"/>
            <a:ext cx="12700" cy="698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72" name="Line 110"/>
          <p:cNvSpPr>
            <a:spLocks noChangeShapeType="1"/>
          </p:cNvSpPr>
          <p:nvPr/>
        </p:nvSpPr>
        <p:spPr bwMode="auto">
          <a:xfrm>
            <a:off x="4887548" y="3556000"/>
            <a:ext cx="15875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73" name="Line 111"/>
          <p:cNvSpPr>
            <a:spLocks noChangeShapeType="1"/>
          </p:cNvSpPr>
          <p:nvPr/>
        </p:nvSpPr>
        <p:spPr bwMode="auto">
          <a:xfrm>
            <a:off x="5166948" y="3556000"/>
            <a:ext cx="3073400" cy="698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74" name="Line 112"/>
          <p:cNvSpPr>
            <a:spLocks noChangeShapeType="1"/>
          </p:cNvSpPr>
          <p:nvPr/>
        </p:nvSpPr>
        <p:spPr bwMode="auto">
          <a:xfrm flipH="1">
            <a:off x="493348" y="4483100"/>
            <a:ext cx="10033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75" name="Line 113"/>
          <p:cNvSpPr>
            <a:spLocks noChangeShapeType="1"/>
          </p:cNvSpPr>
          <p:nvPr/>
        </p:nvSpPr>
        <p:spPr bwMode="auto">
          <a:xfrm flipH="1">
            <a:off x="1420448" y="4483100"/>
            <a:ext cx="3429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76" name="Line 114"/>
          <p:cNvSpPr>
            <a:spLocks noChangeShapeType="1"/>
          </p:cNvSpPr>
          <p:nvPr/>
        </p:nvSpPr>
        <p:spPr bwMode="auto">
          <a:xfrm>
            <a:off x="2030048" y="4483100"/>
            <a:ext cx="2921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77" name="Line 115"/>
          <p:cNvSpPr>
            <a:spLocks noChangeShapeType="1"/>
          </p:cNvSpPr>
          <p:nvPr/>
        </p:nvSpPr>
        <p:spPr bwMode="auto">
          <a:xfrm>
            <a:off x="2296748" y="4483100"/>
            <a:ext cx="927100" cy="67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78" name="Line 116"/>
          <p:cNvSpPr>
            <a:spLocks noChangeShapeType="1"/>
          </p:cNvSpPr>
          <p:nvPr/>
        </p:nvSpPr>
        <p:spPr bwMode="auto">
          <a:xfrm flipH="1">
            <a:off x="4138248" y="4470400"/>
            <a:ext cx="1143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79" name="Line 117"/>
          <p:cNvSpPr>
            <a:spLocks noChangeShapeType="1"/>
          </p:cNvSpPr>
          <p:nvPr/>
        </p:nvSpPr>
        <p:spPr bwMode="auto">
          <a:xfrm>
            <a:off x="4506548" y="4470400"/>
            <a:ext cx="558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80" name="Line 118"/>
          <p:cNvSpPr>
            <a:spLocks noChangeShapeType="1"/>
          </p:cNvSpPr>
          <p:nvPr/>
        </p:nvSpPr>
        <p:spPr bwMode="auto">
          <a:xfrm flipH="1">
            <a:off x="5941648" y="4483100"/>
            <a:ext cx="127000" cy="698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81" name="Line 119"/>
          <p:cNvSpPr>
            <a:spLocks noChangeShapeType="1"/>
          </p:cNvSpPr>
          <p:nvPr/>
        </p:nvSpPr>
        <p:spPr bwMode="auto">
          <a:xfrm>
            <a:off x="6322648" y="4470400"/>
            <a:ext cx="5461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82" name="Line 120"/>
          <p:cNvSpPr>
            <a:spLocks noChangeShapeType="1"/>
          </p:cNvSpPr>
          <p:nvPr/>
        </p:nvSpPr>
        <p:spPr bwMode="auto">
          <a:xfrm flipH="1">
            <a:off x="7783148" y="4495800"/>
            <a:ext cx="50800" cy="660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83" name="Line 121"/>
          <p:cNvSpPr>
            <a:spLocks noChangeShapeType="1"/>
          </p:cNvSpPr>
          <p:nvPr/>
        </p:nvSpPr>
        <p:spPr bwMode="auto">
          <a:xfrm>
            <a:off x="8100648" y="4495800"/>
            <a:ext cx="571500" cy="660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grpSp>
        <p:nvGrpSpPr>
          <p:cNvPr id="484" name="Group 124"/>
          <p:cNvGrpSpPr>
            <a:grpSpLocks/>
          </p:cNvGrpSpPr>
          <p:nvPr/>
        </p:nvGrpSpPr>
        <p:grpSpPr bwMode="auto">
          <a:xfrm>
            <a:off x="7046548" y="5511800"/>
            <a:ext cx="800100" cy="228600"/>
            <a:chOff x="576" y="2696"/>
            <a:chExt cx="744" cy="240"/>
          </a:xfrm>
          <a:noFill/>
        </p:grpSpPr>
        <p:sp>
          <p:nvSpPr>
            <p:cNvPr id="485" name="Rectangle 12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86" name="Rectangle 12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87" name="Rectangle 12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</p:grpSp>
      <p:grpSp>
        <p:nvGrpSpPr>
          <p:cNvPr id="488" name="Group 130"/>
          <p:cNvGrpSpPr>
            <a:grpSpLocks/>
          </p:cNvGrpSpPr>
          <p:nvPr/>
        </p:nvGrpSpPr>
        <p:grpSpPr bwMode="auto">
          <a:xfrm>
            <a:off x="6043248" y="5511800"/>
            <a:ext cx="800100" cy="228600"/>
            <a:chOff x="576" y="2696"/>
            <a:chExt cx="744" cy="240"/>
          </a:xfrm>
          <a:noFill/>
        </p:grpSpPr>
        <p:sp>
          <p:nvSpPr>
            <p:cNvPr id="489" name="Rectangle 13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90" name="Rectangle 13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91" name="Rectangle 13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</p:grpSp>
      <p:sp>
        <p:nvSpPr>
          <p:cNvPr id="492" name="Line 134"/>
          <p:cNvSpPr>
            <a:spLocks noChangeShapeType="1"/>
          </p:cNvSpPr>
          <p:nvPr/>
        </p:nvSpPr>
        <p:spPr bwMode="auto">
          <a:xfrm>
            <a:off x="6322648" y="4457700"/>
            <a:ext cx="127000" cy="1041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93" name="Line 135"/>
          <p:cNvSpPr>
            <a:spLocks noChangeShapeType="1"/>
          </p:cNvSpPr>
          <p:nvPr/>
        </p:nvSpPr>
        <p:spPr bwMode="auto">
          <a:xfrm>
            <a:off x="6589348" y="4470400"/>
            <a:ext cx="850900" cy="1041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494" name="Oval 102"/>
          <p:cNvSpPr>
            <a:spLocks noChangeArrowheads="1"/>
          </p:cNvSpPr>
          <p:nvPr/>
        </p:nvSpPr>
        <p:spPr bwMode="auto">
          <a:xfrm>
            <a:off x="6736986" y="5168900"/>
            <a:ext cx="258762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66773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1528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0.26111 L 0.47083 0.3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83 0.4 L 0.54444 0.46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4445 0.05 " pathEditMode="relative" ptsTypes="AA">
                                      <p:cBhvr>
                                        <p:cTn id="28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4584 0.05 " pathEditMode="relative" ptsTypes="AA">
                                      <p:cBhvr>
                                        <p:cTn id="30" dur="2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3472 0.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44 0.46852 L 0.55121 0.548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461" grpId="0" animBg="1"/>
      <p:bldP spid="461" grpId="1" animBg="1"/>
      <p:bldP spid="461" grpId="2" animBg="1"/>
      <p:bldP spid="461" grpId="3" animBg="1"/>
      <p:bldP spid="464" grpId="0" animBg="1"/>
      <p:bldP spid="481" grpId="0" animBg="1"/>
      <p:bldP spid="492" grpId="0" animBg="1"/>
      <p:bldP spid="493" grpId="0" animBg="1"/>
      <p:bldP spid="4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08" y="426756"/>
            <a:ext cx="8710124" cy="724467"/>
          </a:xfrm>
        </p:spPr>
        <p:txBody>
          <a:bodyPr/>
          <a:lstStyle/>
          <a:p>
            <a:r>
              <a:rPr lang="en-US" sz="4800" dirty="0" smtClean="0">
                <a:sym typeface="Wingdings"/>
              </a:rPr>
              <a:t>Promote one key </a:t>
            </a:r>
            <a:r>
              <a:rPr lang="en-US" sz="4800" dirty="0">
                <a:sym typeface="Wingdings"/>
              </a:rPr>
              <a:t>to </a:t>
            </a:r>
            <a:r>
              <a:rPr lang="en-US" sz="4800" dirty="0" smtClean="0">
                <a:sym typeface="Wingdings"/>
              </a:rPr>
              <a:t>the parent!</a:t>
            </a:r>
            <a:endParaRPr lang="en-US" sz="4800" dirty="0">
              <a:sym typeface="Wingdings"/>
            </a:endParaRPr>
          </a:p>
        </p:txBody>
      </p:sp>
      <p:grpSp>
        <p:nvGrpSpPr>
          <p:cNvPr id="132" name="Group 4"/>
          <p:cNvGrpSpPr>
            <a:grpSpLocks/>
          </p:cNvGrpSpPr>
          <p:nvPr/>
        </p:nvGrpSpPr>
        <p:grpSpPr bwMode="auto">
          <a:xfrm>
            <a:off x="0" y="5130800"/>
            <a:ext cx="800100" cy="228600"/>
            <a:chOff x="112" y="2792"/>
            <a:chExt cx="600" cy="208"/>
          </a:xfrm>
          <a:noFill/>
        </p:grpSpPr>
        <p:sp>
          <p:nvSpPr>
            <p:cNvPr id="133" name="Oval 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134" name="Group 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35" name="Rectangle 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36" name="Rectangle 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37" name="Rectangle 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38" name="Oval 11"/>
          <p:cNvSpPr>
            <a:spLocks noChangeArrowheads="1"/>
          </p:cNvSpPr>
          <p:nvPr/>
        </p:nvSpPr>
        <p:spPr bwMode="auto">
          <a:xfrm>
            <a:off x="947738" y="5143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</a:t>
            </a:r>
          </a:p>
        </p:txBody>
      </p:sp>
      <p:grpSp>
        <p:nvGrpSpPr>
          <p:cNvPr id="139" name="Group 12"/>
          <p:cNvGrpSpPr>
            <a:grpSpLocks/>
          </p:cNvGrpSpPr>
          <p:nvPr/>
        </p:nvGrpSpPr>
        <p:grpSpPr bwMode="auto">
          <a:xfrm>
            <a:off x="939800" y="5143500"/>
            <a:ext cx="800100" cy="228600"/>
            <a:chOff x="576" y="2696"/>
            <a:chExt cx="744" cy="240"/>
          </a:xfrm>
          <a:noFill/>
        </p:grpSpPr>
        <p:sp>
          <p:nvSpPr>
            <p:cNvPr id="140" name="Rectangle 13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41" name="Rectangle 14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143" name="Group 16"/>
          <p:cNvGrpSpPr>
            <a:grpSpLocks/>
          </p:cNvGrpSpPr>
          <p:nvPr/>
        </p:nvGrpSpPr>
        <p:grpSpPr bwMode="auto">
          <a:xfrm>
            <a:off x="1841500" y="5130800"/>
            <a:ext cx="800100" cy="228600"/>
            <a:chOff x="112" y="2792"/>
            <a:chExt cx="600" cy="208"/>
          </a:xfrm>
          <a:noFill/>
        </p:grpSpPr>
        <p:sp>
          <p:nvSpPr>
            <p:cNvPr id="144" name="Oval 17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145" name="Group 18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46" name="Rectangle 19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7" name="Rectangle 20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8" name="Rectangle 21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49" name="Group 22"/>
          <p:cNvGrpSpPr>
            <a:grpSpLocks/>
          </p:cNvGrpSpPr>
          <p:nvPr/>
        </p:nvGrpSpPr>
        <p:grpSpPr bwMode="auto">
          <a:xfrm>
            <a:off x="2743200" y="5118100"/>
            <a:ext cx="800100" cy="228600"/>
            <a:chOff x="112" y="2792"/>
            <a:chExt cx="600" cy="208"/>
          </a:xfrm>
          <a:noFill/>
        </p:grpSpPr>
        <p:sp>
          <p:nvSpPr>
            <p:cNvPr id="150" name="Oval 23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151" name="Group 24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52" name="Rectangle 25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53" name="Rectangle 26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54" name="Rectangle 27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55" name="Group 28"/>
          <p:cNvGrpSpPr>
            <a:grpSpLocks/>
          </p:cNvGrpSpPr>
          <p:nvPr/>
        </p:nvGrpSpPr>
        <p:grpSpPr bwMode="auto">
          <a:xfrm>
            <a:off x="3657600" y="5118100"/>
            <a:ext cx="800100" cy="228600"/>
            <a:chOff x="112" y="2792"/>
            <a:chExt cx="600" cy="208"/>
          </a:xfrm>
          <a:noFill/>
        </p:grpSpPr>
        <p:sp>
          <p:nvSpPr>
            <p:cNvPr id="156" name="Oval 29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14</a:t>
              </a:r>
            </a:p>
          </p:txBody>
        </p:sp>
        <p:grpSp>
          <p:nvGrpSpPr>
            <p:cNvPr id="157" name="Group 30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58" name="Rectangle 31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59" name="Rectangle 32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60" name="Rectangle 33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61" name="Group 34"/>
          <p:cNvGrpSpPr>
            <a:grpSpLocks/>
          </p:cNvGrpSpPr>
          <p:nvPr/>
        </p:nvGrpSpPr>
        <p:grpSpPr bwMode="auto">
          <a:xfrm>
            <a:off x="4584700" y="5118100"/>
            <a:ext cx="800100" cy="228600"/>
            <a:chOff x="112" y="2792"/>
            <a:chExt cx="600" cy="208"/>
          </a:xfrm>
          <a:noFill/>
        </p:grpSpPr>
        <p:sp>
          <p:nvSpPr>
            <p:cNvPr id="162" name="Oval 3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20</a:t>
              </a:r>
            </a:p>
          </p:txBody>
        </p:sp>
        <p:grpSp>
          <p:nvGrpSpPr>
            <p:cNvPr id="163" name="Group 3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64" name="Rectangle 3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65" name="Rectangle 3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66" name="Rectangle 3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67" name="Oval 40"/>
          <p:cNvSpPr>
            <a:spLocks noChangeArrowheads="1"/>
          </p:cNvSpPr>
          <p:nvPr/>
        </p:nvSpPr>
        <p:spPr bwMode="auto">
          <a:xfrm>
            <a:off x="5761038" y="5143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24</a:t>
            </a:r>
          </a:p>
        </p:txBody>
      </p:sp>
      <p:grpSp>
        <p:nvGrpSpPr>
          <p:cNvPr id="168" name="Group 41"/>
          <p:cNvGrpSpPr>
            <a:grpSpLocks/>
          </p:cNvGrpSpPr>
          <p:nvPr/>
        </p:nvGrpSpPr>
        <p:grpSpPr bwMode="auto">
          <a:xfrm>
            <a:off x="5473700" y="5143500"/>
            <a:ext cx="800100" cy="228600"/>
            <a:chOff x="576" y="2696"/>
            <a:chExt cx="744" cy="240"/>
          </a:xfrm>
          <a:noFill/>
        </p:grpSpPr>
        <p:sp>
          <p:nvSpPr>
            <p:cNvPr id="169" name="Rectangle 4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70" name="Rectangle 4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71" name="Rectangle 4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72" name="Oval 45"/>
          <p:cNvSpPr>
            <a:spLocks noChangeArrowheads="1"/>
          </p:cNvSpPr>
          <p:nvPr/>
        </p:nvSpPr>
        <p:spPr bwMode="auto">
          <a:xfrm>
            <a:off x="5989638" y="54610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26</a:t>
            </a:r>
          </a:p>
        </p:txBody>
      </p:sp>
      <p:grpSp>
        <p:nvGrpSpPr>
          <p:cNvPr id="173" name="Group 50"/>
          <p:cNvGrpSpPr>
            <a:grpSpLocks/>
          </p:cNvGrpSpPr>
          <p:nvPr/>
        </p:nvGrpSpPr>
        <p:grpSpPr bwMode="auto">
          <a:xfrm>
            <a:off x="7302500" y="5118100"/>
            <a:ext cx="800100" cy="228600"/>
            <a:chOff x="112" y="2792"/>
            <a:chExt cx="600" cy="208"/>
          </a:xfrm>
          <a:noFill/>
        </p:grpSpPr>
        <p:sp>
          <p:nvSpPr>
            <p:cNvPr id="174" name="Oval 51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33</a:t>
              </a:r>
            </a:p>
          </p:txBody>
        </p:sp>
        <p:grpSp>
          <p:nvGrpSpPr>
            <p:cNvPr id="175" name="Group 52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76" name="Rectangle 53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77" name="Rectangle 54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78" name="Rectangle 55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79" name="Group 56"/>
          <p:cNvGrpSpPr>
            <a:grpSpLocks/>
          </p:cNvGrpSpPr>
          <p:nvPr/>
        </p:nvGrpSpPr>
        <p:grpSpPr bwMode="auto">
          <a:xfrm>
            <a:off x="8191500" y="5118100"/>
            <a:ext cx="800100" cy="228600"/>
            <a:chOff x="112" y="2792"/>
            <a:chExt cx="600" cy="208"/>
          </a:xfrm>
          <a:noFill/>
        </p:grpSpPr>
        <p:sp>
          <p:nvSpPr>
            <p:cNvPr id="180" name="Oval 57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37</a:t>
              </a:r>
            </a:p>
          </p:txBody>
        </p:sp>
        <p:grpSp>
          <p:nvGrpSpPr>
            <p:cNvPr id="181" name="Group 58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82" name="Rectangle 59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83" name="Rectangle 60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84" name="Rectangle 61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85" name="Group 62"/>
          <p:cNvGrpSpPr>
            <a:grpSpLocks/>
          </p:cNvGrpSpPr>
          <p:nvPr/>
        </p:nvGrpSpPr>
        <p:grpSpPr bwMode="auto">
          <a:xfrm>
            <a:off x="7759700" y="4216400"/>
            <a:ext cx="800100" cy="228600"/>
            <a:chOff x="112" y="2792"/>
            <a:chExt cx="600" cy="208"/>
          </a:xfrm>
          <a:noFill/>
        </p:grpSpPr>
        <p:sp>
          <p:nvSpPr>
            <p:cNvPr id="186" name="Oval 63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35</a:t>
              </a:r>
            </a:p>
          </p:txBody>
        </p:sp>
        <p:grpSp>
          <p:nvGrpSpPr>
            <p:cNvPr id="187" name="Group 64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88" name="Rectangle 65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89" name="Rectangle 66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90" name="Rectangle 67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91" name="Group 68"/>
          <p:cNvGrpSpPr>
            <a:grpSpLocks/>
          </p:cNvGrpSpPr>
          <p:nvPr/>
        </p:nvGrpSpPr>
        <p:grpSpPr bwMode="auto">
          <a:xfrm>
            <a:off x="5981700" y="4203700"/>
            <a:ext cx="800100" cy="228600"/>
            <a:chOff x="112" y="2792"/>
            <a:chExt cx="600" cy="208"/>
          </a:xfrm>
          <a:noFill/>
        </p:grpSpPr>
        <p:sp>
          <p:nvSpPr>
            <p:cNvPr id="192" name="Oval 69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25</a:t>
              </a:r>
            </a:p>
          </p:txBody>
        </p:sp>
        <p:grpSp>
          <p:nvGrpSpPr>
            <p:cNvPr id="193" name="Group 70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94" name="Rectangle 71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95" name="Rectangle 72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96" name="Rectangle 73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97" name="Group 74"/>
          <p:cNvGrpSpPr>
            <a:grpSpLocks/>
          </p:cNvGrpSpPr>
          <p:nvPr/>
        </p:nvGrpSpPr>
        <p:grpSpPr bwMode="auto">
          <a:xfrm>
            <a:off x="4165600" y="4203700"/>
            <a:ext cx="800100" cy="228600"/>
            <a:chOff x="112" y="2792"/>
            <a:chExt cx="600" cy="208"/>
          </a:xfrm>
          <a:noFill/>
        </p:grpSpPr>
        <p:sp>
          <p:nvSpPr>
            <p:cNvPr id="198" name="Oval 7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18</a:t>
              </a:r>
            </a:p>
          </p:txBody>
        </p:sp>
        <p:grpSp>
          <p:nvGrpSpPr>
            <p:cNvPr id="199" name="Group 7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00" name="Rectangle 7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01" name="Rectangle 7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02" name="Rectangle 7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03" name="Group 80"/>
          <p:cNvGrpSpPr>
            <a:grpSpLocks/>
          </p:cNvGrpSpPr>
          <p:nvPr/>
        </p:nvGrpSpPr>
        <p:grpSpPr bwMode="auto">
          <a:xfrm>
            <a:off x="1422400" y="4216400"/>
            <a:ext cx="800100" cy="228600"/>
            <a:chOff x="112" y="2792"/>
            <a:chExt cx="600" cy="208"/>
          </a:xfrm>
          <a:noFill/>
        </p:grpSpPr>
        <p:sp>
          <p:nvSpPr>
            <p:cNvPr id="204" name="Oval 81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</a:t>
              </a:r>
            </a:p>
          </p:txBody>
        </p:sp>
        <p:grpSp>
          <p:nvGrpSpPr>
            <p:cNvPr id="205" name="Group 82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06" name="Rectangle 83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07" name="Rectangle 84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08" name="Rectangle 85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209" name="Oval 86"/>
          <p:cNvSpPr>
            <a:spLocks noChangeArrowheads="1"/>
          </p:cNvSpPr>
          <p:nvPr/>
        </p:nvSpPr>
        <p:spPr bwMode="auto">
          <a:xfrm>
            <a:off x="4287838" y="32893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13</a:t>
            </a:r>
          </a:p>
        </p:txBody>
      </p:sp>
      <p:sp>
        <p:nvSpPr>
          <p:cNvPr id="210" name="Rectangle 87"/>
          <p:cNvSpPr>
            <a:spLocks noChangeArrowheads="1"/>
          </p:cNvSpPr>
          <p:nvPr/>
        </p:nvSpPr>
        <p:spPr bwMode="auto">
          <a:xfrm>
            <a:off x="4279900" y="3289300"/>
            <a:ext cx="2667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1" name="Rectangle 88"/>
          <p:cNvSpPr>
            <a:spLocks noChangeArrowheads="1"/>
          </p:cNvSpPr>
          <p:nvPr/>
        </p:nvSpPr>
        <p:spPr bwMode="auto">
          <a:xfrm>
            <a:off x="4546600" y="3289300"/>
            <a:ext cx="2667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2" name="Rectangle 89"/>
          <p:cNvSpPr>
            <a:spLocks noChangeArrowheads="1"/>
          </p:cNvSpPr>
          <p:nvPr/>
        </p:nvSpPr>
        <p:spPr bwMode="auto">
          <a:xfrm>
            <a:off x="4813300" y="3289300"/>
            <a:ext cx="2667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3" name="Oval 90"/>
          <p:cNvSpPr>
            <a:spLocks noChangeArrowheads="1"/>
          </p:cNvSpPr>
          <p:nvPr/>
        </p:nvSpPr>
        <p:spPr bwMode="auto">
          <a:xfrm>
            <a:off x="4833938" y="32893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32</a:t>
            </a:r>
          </a:p>
        </p:txBody>
      </p:sp>
      <p:sp>
        <p:nvSpPr>
          <p:cNvPr id="214" name="Oval 91"/>
          <p:cNvSpPr>
            <a:spLocks noChangeArrowheads="1"/>
          </p:cNvSpPr>
          <p:nvPr/>
        </p:nvSpPr>
        <p:spPr bwMode="auto">
          <a:xfrm>
            <a:off x="3030538" y="51181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12</a:t>
            </a:r>
          </a:p>
        </p:txBody>
      </p:sp>
      <p:sp>
        <p:nvSpPr>
          <p:cNvPr id="215" name="Oval 92"/>
          <p:cNvSpPr>
            <a:spLocks noChangeArrowheads="1"/>
          </p:cNvSpPr>
          <p:nvPr/>
        </p:nvSpPr>
        <p:spPr bwMode="auto">
          <a:xfrm>
            <a:off x="1963738" y="42164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10</a:t>
            </a:r>
          </a:p>
        </p:txBody>
      </p:sp>
      <p:sp>
        <p:nvSpPr>
          <p:cNvPr id="216" name="Oval 93"/>
          <p:cNvSpPr>
            <a:spLocks noChangeArrowheads="1"/>
          </p:cNvSpPr>
          <p:nvPr/>
        </p:nvSpPr>
        <p:spPr bwMode="auto">
          <a:xfrm>
            <a:off x="1697038" y="42164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Avenir Book"/>
                <a:cs typeface="Avenir Book"/>
              </a:rPr>
              <a:t>8</a:t>
            </a:r>
          </a:p>
        </p:txBody>
      </p:sp>
      <p:sp>
        <p:nvSpPr>
          <p:cNvPr id="217" name="Oval 94"/>
          <p:cNvSpPr>
            <a:spLocks noChangeArrowheads="1"/>
          </p:cNvSpPr>
          <p:nvPr/>
        </p:nvSpPr>
        <p:spPr bwMode="auto">
          <a:xfrm>
            <a:off x="1481138" y="5143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6</a:t>
            </a:r>
          </a:p>
        </p:txBody>
      </p:sp>
      <p:sp>
        <p:nvSpPr>
          <p:cNvPr id="218" name="Oval 95"/>
          <p:cNvSpPr>
            <a:spLocks noChangeArrowheads="1"/>
          </p:cNvSpPr>
          <p:nvPr/>
        </p:nvSpPr>
        <p:spPr bwMode="auto">
          <a:xfrm>
            <a:off x="1227138" y="5143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5</a:t>
            </a:r>
          </a:p>
        </p:txBody>
      </p:sp>
      <p:sp>
        <p:nvSpPr>
          <p:cNvPr id="219" name="Oval 96"/>
          <p:cNvSpPr>
            <a:spLocks noChangeArrowheads="1"/>
          </p:cNvSpPr>
          <p:nvPr/>
        </p:nvSpPr>
        <p:spPr bwMode="auto">
          <a:xfrm>
            <a:off x="287338" y="51308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</a:t>
            </a:r>
          </a:p>
        </p:txBody>
      </p:sp>
      <p:sp>
        <p:nvSpPr>
          <p:cNvPr id="220" name="Oval 97"/>
          <p:cNvSpPr>
            <a:spLocks noChangeArrowheads="1"/>
          </p:cNvSpPr>
          <p:nvPr/>
        </p:nvSpPr>
        <p:spPr bwMode="auto">
          <a:xfrm>
            <a:off x="6980238" y="54737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29</a:t>
            </a:r>
          </a:p>
        </p:txBody>
      </p:sp>
      <p:sp>
        <p:nvSpPr>
          <p:cNvPr id="221" name="Oval 98"/>
          <p:cNvSpPr>
            <a:spLocks noChangeArrowheads="1"/>
          </p:cNvSpPr>
          <p:nvPr/>
        </p:nvSpPr>
        <p:spPr bwMode="auto">
          <a:xfrm>
            <a:off x="8732838" y="51181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40</a:t>
            </a:r>
          </a:p>
        </p:txBody>
      </p:sp>
      <p:sp>
        <p:nvSpPr>
          <p:cNvPr id="222" name="Oval 99"/>
          <p:cNvSpPr>
            <a:spLocks noChangeArrowheads="1"/>
          </p:cNvSpPr>
          <p:nvPr/>
        </p:nvSpPr>
        <p:spPr bwMode="auto">
          <a:xfrm>
            <a:off x="8466138" y="51181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39</a:t>
            </a:r>
          </a:p>
        </p:txBody>
      </p:sp>
      <p:sp>
        <p:nvSpPr>
          <p:cNvPr id="223" name="Oval 100"/>
          <p:cNvSpPr>
            <a:spLocks noChangeArrowheads="1"/>
          </p:cNvSpPr>
          <p:nvPr/>
        </p:nvSpPr>
        <p:spPr bwMode="auto">
          <a:xfrm>
            <a:off x="7259638" y="54737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30</a:t>
            </a:r>
          </a:p>
        </p:txBody>
      </p:sp>
      <p:sp>
        <p:nvSpPr>
          <p:cNvPr id="224" name="Oval 101"/>
          <p:cNvSpPr>
            <a:spLocks noChangeArrowheads="1"/>
          </p:cNvSpPr>
          <p:nvPr/>
        </p:nvSpPr>
        <p:spPr bwMode="auto">
          <a:xfrm>
            <a:off x="4872038" y="51181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21</a:t>
            </a:r>
          </a:p>
        </p:txBody>
      </p:sp>
      <p:sp>
        <p:nvSpPr>
          <p:cNvPr id="225" name="Oval 102"/>
          <p:cNvSpPr>
            <a:spLocks noChangeArrowheads="1"/>
          </p:cNvSpPr>
          <p:nvPr/>
        </p:nvSpPr>
        <p:spPr bwMode="auto">
          <a:xfrm>
            <a:off x="2243138" y="17018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7</a:t>
            </a:r>
          </a:p>
        </p:txBody>
      </p:sp>
      <p:sp>
        <p:nvSpPr>
          <p:cNvPr id="226" name="Oval 103"/>
          <p:cNvSpPr>
            <a:spLocks noChangeArrowheads="1"/>
          </p:cNvSpPr>
          <p:nvPr/>
        </p:nvSpPr>
        <p:spPr bwMode="auto">
          <a:xfrm>
            <a:off x="5481638" y="5143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23</a:t>
            </a:r>
          </a:p>
        </p:txBody>
      </p:sp>
      <p:sp>
        <p:nvSpPr>
          <p:cNvPr id="227" name="Oval 104"/>
          <p:cNvSpPr>
            <a:spLocks noChangeArrowheads="1"/>
          </p:cNvSpPr>
          <p:nvPr/>
        </p:nvSpPr>
        <p:spPr bwMode="auto">
          <a:xfrm>
            <a:off x="4554538" y="33020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22</a:t>
            </a:r>
          </a:p>
        </p:txBody>
      </p:sp>
      <p:sp>
        <p:nvSpPr>
          <p:cNvPr id="228" name="Oval 105"/>
          <p:cNvSpPr>
            <a:spLocks noChangeArrowheads="1"/>
          </p:cNvSpPr>
          <p:nvPr/>
        </p:nvSpPr>
        <p:spPr bwMode="auto">
          <a:xfrm>
            <a:off x="3932238" y="51181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15</a:t>
            </a:r>
          </a:p>
        </p:txBody>
      </p:sp>
      <p:sp>
        <p:nvSpPr>
          <p:cNvPr id="229" name="Line 106"/>
          <p:cNvSpPr>
            <a:spLocks noChangeShapeType="1"/>
          </p:cNvSpPr>
          <p:nvPr/>
        </p:nvSpPr>
        <p:spPr bwMode="auto">
          <a:xfrm flipH="1">
            <a:off x="1816100" y="3517900"/>
            <a:ext cx="2463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0" name="Line 107"/>
          <p:cNvSpPr>
            <a:spLocks noChangeShapeType="1"/>
          </p:cNvSpPr>
          <p:nvPr/>
        </p:nvSpPr>
        <p:spPr bwMode="auto">
          <a:xfrm>
            <a:off x="4546600" y="3505200"/>
            <a:ext cx="127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1" name="Line 108"/>
          <p:cNvSpPr>
            <a:spLocks noChangeShapeType="1"/>
          </p:cNvSpPr>
          <p:nvPr/>
        </p:nvSpPr>
        <p:spPr bwMode="auto">
          <a:xfrm>
            <a:off x="4813300" y="3517900"/>
            <a:ext cx="15875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2" name="Line 109"/>
          <p:cNvSpPr>
            <a:spLocks noChangeShapeType="1"/>
          </p:cNvSpPr>
          <p:nvPr/>
        </p:nvSpPr>
        <p:spPr bwMode="auto">
          <a:xfrm>
            <a:off x="5092700" y="3517900"/>
            <a:ext cx="30734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3" name="Line 110"/>
          <p:cNvSpPr>
            <a:spLocks noChangeShapeType="1"/>
          </p:cNvSpPr>
          <p:nvPr/>
        </p:nvSpPr>
        <p:spPr bwMode="auto">
          <a:xfrm flipH="1">
            <a:off x="419100" y="4445000"/>
            <a:ext cx="1003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4" name="Line 111"/>
          <p:cNvSpPr>
            <a:spLocks noChangeShapeType="1"/>
          </p:cNvSpPr>
          <p:nvPr/>
        </p:nvSpPr>
        <p:spPr bwMode="auto">
          <a:xfrm flipH="1">
            <a:off x="1346200" y="4445000"/>
            <a:ext cx="3429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5" name="Line 112"/>
          <p:cNvSpPr>
            <a:spLocks noChangeShapeType="1"/>
          </p:cNvSpPr>
          <p:nvPr/>
        </p:nvSpPr>
        <p:spPr bwMode="auto">
          <a:xfrm>
            <a:off x="1955800" y="4445000"/>
            <a:ext cx="2921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6" name="Line 113"/>
          <p:cNvSpPr>
            <a:spLocks noChangeShapeType="1"/>
          </p:cNvSpPr>
          <p:nvPr/>
        </p:nvSpPr>
        <p:spPr bwMode="auto">
          <a:xfrm>
            <a:off x="2222500" y="4445000"/>
            <a:ext cx="92710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7" name="Line 114"/>
          <p:cNvSpPr>
            <a:spLocks noChangeShapeType="1"/>
          </p:cNvSpPr>
          <p:nvPr/>
        </p:nvSpPr>
        <p:spPr bwMode="auto">
          <a:xfrm flipH="1">
            <a:off x="4064000" y="4432300"/>
            <a:ext cx="114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8" name="Line 115"/>
          <p:cNvSpPr>
            <a:spLocks noChangeShapeType="1"/>
          </p:cNvSpPr>
          <p:nvPr/>
        </p:nvSpPr>
        <p:spPr bwMode="auto">
          <a:xfrm>
            <a:off x="4432300" y="4432300"/>
            <a:ext cx="55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9" name="Line 116"/>
          <p:cNvSpPr>
            <a:spLocks noChangeShapeType="1"/>
          </p:cNvSpPr>
          <p:nvPr/>
        </p:nvSpPr>
        <p:spPr bwMode="auto">
          <a:xfrm flipH="1">
            <a:off x="5867400" y="4445000"/>
            <a:ext cx="127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40" name="Line 118"/>
          <p:cNvSpPr>
            <a:spLocks noChangeShapeType="1"/>
          </p:cNvSpPr>
          <p:nvPr/>
        </p:nvSpPr>
        <p:spPr bwMode="auto">
          <a:xfrm flipH="1">
            <a:off x="7708900" y="4457700"/>
            <a:ext cx="508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41" name="Line 119"/>
          <p:cNvSpPr>
            <a:spLocks noChangeShapeType="1"/>
          </p:cNvSpPr>
          <p:nvPr/>
        </p:nvSpPr>
        <p:spPr bwMode="auto">
          <a:xfrm>
            <a:off x="8026400" y="4457700"/>
            <a:ext cx="5715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42" name="Group 121"/>
          <p:cNvGrpSpPr>
            <a:grpSpLocks/>
          </p:cNvGrpSpPr>
          <p:nvPr/>
        </p:nvGrpSpPr>
        <p:grpSpPr bwMode="auto">
          <a:xfrm>
            <a:off x="6972300" y="5473700"/>
            <a:ext cx="800100" cy="228600"/>
            <a:chOff x="576" y="2696"/>
            <a:chExt cx="744" cy="240"/>
          </a:xfrm>
          <a:noFill/>
        </p:grpSpPr>
        <p:sp>
          <p:nvSpPr>
            <p:cNvPr id="243" name="Rectangle 12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44" name="Rectangle 12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45" name="Rectangle 12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46" name="Group 126"/>
          <p:cNvGrpSpPr>
            <a:grpSpLocks/>
          </p:cNvGrpSpPr>
          <p:nvPr/>
        </p:nvGrpSpPr>
        <p:grpSpPr bwMode="auto">
          <a:xfrm>
            <a:off x="5969000" y="5473700"/>
            <a:ext cx="800100" cy="228600"/>
            <a:chOff x="576" y="2696"/>
            <a:chExt cx="744" cy="240"/>
          </a:xfrm>
          <a:noFill/>
        </p:grpSpPr>
        <p:sp>
          <p:nvSpPr>
            <p:cNvPr id="247" name="Rectangle 127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48" name="Rectangle 128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49" name="Rectangle 129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50" name="Line 130"/>
          <p:cNvSpPr>
            <a:spLocks noChangeShapeType="1"/>
          </p:cNvSpPr>
          <p:nvPr/>
        </p:nvSpPr>
        <p:spPr bwMode="auto">
          <a:xfrm>
            <a:off x="6248400" y="4419600"/>
            <a:ext cx="1270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51" name="Line 131"/>
          <p:cNvSpPr>
            <a:spLocks noChangeShapeType="1"/>
          </p:cNvSpPr>
          <p:nvPr/>
        </p:nvSpPr>
        <p:spPr bwMode="auto">
          <a:xfrm>
            <a:off x="6515100" y="4432300"/>
            <a:ext cx="8509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52" name="Oval 132"/>
          <p:cNvSpPr>
            <a:spLocks noChangeArrowheads="1"/>
          </p:cNvSpPr>
          <p:nvPr/>
        </p:nvSpPr>
        <p:spPr bwMode="auto">
          <a:xfrm>
            <a:off x="6256338" y="54610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28</a:t>
            </a:r>
          </a:p>
        </p:txBody>
      </p:sp>
      <p:grpSp>
        <p:nvGrpSpPr>
          <p:cNvPr id="253" name="Group 135"/>
          <p:cNvGrpSpPr>
            <a:grpSpLocks/>
          </p:cNvGrpSpPr>
          <p:nvPr/>
        </p:nvGrpSpPr>
        <p:grpSpPr bwMode="auto">
          <a:xfrm>
            <a:off x="1371600" y="5511800"/>
            <a:ext cx="800100" cy="228600"/>
            <a:chOff x="576" y="2696"/>
            <a:chExt cx="744" cy="240"/>
          </a:xfrm>
          <a:noFill/>
        </p:grpSpPr>
        <p:sp>
          <p:nvSpPr>
            <p:cNvPr id="254" name="Rectangle 13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55" name="Rectangle 13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56" name="Rectangle 13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57" name="Group 141"/>
          <p:cNvGrpSpPr>
            <a:grpSpLocks/>
          </p:cNvGrpSpPr>
          <p:nvPr/>
        </p:nvGrpSpPr>
        <p:grpSpPr bwMode="auto">
          <a:xfrm>
            <a:off x="419100" y="5499100"/>
            <a:ext cx="800100" cy="228600"/>
            <a:chOff x="576" y="2696"/>
            <a:chExt cx="744" cy="240"/>
          </a:xfrm>
          <a:noFill/>
        </p:grpSpPr>
        <p:sp>
          <p:nvSpPr>
            <p:cNvPr id="258" name="Rectangle 14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59" name="Rectangle 14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0" name="Rectangle 14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67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1.66667E-6 -0.18148 " pathEditMode="relative" ptsTypes="AA">
                                      <p:cBhvr>
                                        <p:cTn id="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4.81481E-6 L 0.20973 0.2 " pathEditMode="relative" ptsTypes="AA">
                                      <p:cBhvr>
                                        <p:cTn id="1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73 0.26482 L -0.075 0.33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2 0.3963 L -0.06806 0.46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33333E-6 L -0.05799 0.05185 " pathEditMode="relative" ptsTypes="AA">
                                      <p:cBhvr>
                                        <p:cTn id="2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5694 0.05185 " pathEditMode="relative" ptsTypes="AA">
                                      <p:cBhvr>
                                        <p:cTn id="3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14815E-6 L -0.01111 0.05555 " pathEditMode="relative" ptsTypes="AA">
                                      <p:cBhvr>
                                        <p:cTn id="3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46852 L -0.0625 0.55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17" grpId="0" animBg="1"/>
      <p:bldP spid="218" grpId="0" animBg="1"/>
      <p:bldP spid="225" grpId="0" animBg="1"/>
      <p:bldP spid="225" grpId="1" animBg="1"/>
      <p:bldP spid="225" grpId="2" animBg="1"/>
      <p:bldP spid="225" grpId="3" animBg="1"/>
      <p:bldP spid="234" grpId="0" animBg="1"/>
      <p:bldP spid="2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"/>
          <p:cNvSpPr>
            <a:spLocks noGrp="1" noChangeArrowheads="1"/>
          </p:cNvSpPr>
          <p:nvPr>
            <p:ph type="title"/>
          </p:nvPr>
        </p:nvSpPr>
        <p:spPr>
          <a:xfrm>
            <a:off x="3739603" y="1259258"/>
            <a:ext cx="4993723" cy="752475"/>
          </a:xfrm>
          <a:noFill/>
        </p:spPr>
        <p:txBody>
          <a:bodyPr/>
          <a:lstStyle/>
          <a:p>
            <a:r>
              <a:rPr lang="en-US" sz="4800" dirty="0" smtClean="0"/>
              <a:t>Split the parent!</a:t>
            </a:r>
            <a:endParaRPr lang="en-US" sz="4800" dirty="0"/>
          </a:p>
        </p:txBody>
      </p:sp>
      <p:grpSp>
        <p:nvGrpSpPr>
          <p:cNvPr id="131" name="Group 4"/>
          <p:cNvGrpSpPr>
            <a:grpSpLocks/>
          </p:cNvGrpSpPr>
          <p:nvPr/>
        </p:nvGrpSpPr>
        <p:grpSpPr bwMode="auto">
          <a:xfrm>
            <a:off x="7450" y="5125923"/>
            <a:ext cx="800100" cy="228600"/>
            <a:chOff x="112" y="2792"/>
            <a:chExt cx="600" cy="208"/>
          </a:xfrm>
          <a:noFill/>
        </p:grpSpPr>
        <p:sp>
          <p:nvSpPr>
            <p:cNvPr id="132" name="Oval 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133" name="Group 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34" name="Rectangle 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35" name="Rectangle 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36" name="Rectangle 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37" name="Oval 10"/>
          <p:cNvSpPr>
            <a:spLocks noChangeArrowheads="1"/>
          </p:cNvSpPr>
          <p:nvPr/>
        </p:nvSpPr>
        <p:spPr bwMode="auto">
          <a:xfrm>
            <a:off x="447188" y="54815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</a:t>
            </a:r>
          </a:p>
        </p:txBody>
      </p:sp>
      <p:grpSp>
        <p:nvGrpSpPr>
          <p:cNvPr id="138" name="Group 15"/>
          <p:cNvGrpSpPr>
            <a:grpSpLocks/>
          </p:cNvGrpSpPr>
          <p:nvPr/>
        </p:nvGrpSpPr>
        <p:grpSpPr bwMode="auto">
          <a:xfrm>
            <a:off x="1848950" y="5125923"/>
            <a:ext cx="800100" cy="228600"/>
            <a:chOff x="112" y="2792"/>
            <a:chExt cx="600" cy="208"/>
          </a:xfrm>
          <a:noFill/>
        </p:grpSpPr>
        <p:sp>
          <p:nvSpPr>
            <p:cNvPr id="139" name="Oval 16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140" name="Group 17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41" name="Rectangle 18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2" name="Rectangle 19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3" name="Rectangle 20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44" name="Group 21"/>
          <p:cNvGrpSpPr>
            <a:grpSpLocks/>
          </p:cNvGrpSpPr>
          <p:nvPr/>
        </p:nvGrpSpPr>
        <p:grpSpPr bwMode="auto">
          <a:xfrm>
            <a:off x="2750650" y="5113223"/>
            <a:ext cx="800100" cy="228600"/>
            <a:chOff x="112" y="2792"/>
            <a:chExt cx="600" cy="208"/>
          </a:xfrm>
          <a:noFill/>
        </p:grpSpPr>
        <p:sp>
          <p:nvSpPr>
            <p:cNvPr id="145" name="Oval 2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146" name="Group 2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47" name="Rectangle 2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8" name="Rectangle 2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9" name="Rectangle 2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50" name="Group 27"/>
          <p:cNvGrpSpPr>
            <a:grpSpLocks/>
          </p:cNvGrpSpPr>
          <p:nvPr/>
        </p:nvGrpSpPr>
        <p:grpSpPr bwMode="auto">
          <a:xfrm>
            <a:off x="3665050" y="5113223"/>
            <a:ext cx="800100" cy="228600"/>
            <a:chOff x="112" y="2792"/>
            <a:chExt cx="600" cy="208"/>
          </a:xfrm>
          <a:noFill/>
        </p:grpSpPr>
        <p:sp>
          <p:nvSpPr>
            <p:cNvPr id="151" name="Oval 2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14</a:t>
              </a:r>
            </a:p>
          </p:txBody>
        </p:sp>
        <p:grpSp>
          <p:nvGrpSpPr>
            <p:cNvPr id="152" name="Group 2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53" name="Rectangle 3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54" name="Rectangle 3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55" name="Rectangle 3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56" name="Group 33"/>
          <p:cNvGrpSpPr>
            <a:grpSpLocks/>
          </p:cNvGrpSpPr>
          <p:nvPr/>
        </p:nvGrpSpPr>
        <p:grpSpPr bwMode="auto">
          <a:xfrm>
            <a:off x="4592150" y="5113223"/>
            <a:ext cx="800100" cy="228600"/>
            <a:chOff x="112" y="2792"/>
            <a:chExt cx="600" cy="208"/>
          </a:xfrm>
          <a:noFill/>
        </p:grpSpPr>
        <p:sp>
          <p:nvSpPr>
            <p:cNvPr id="157" name="Oval 3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20</a:t>
              </a:r>
            </a:p>
          </p:txBody>
        </p:sp>
        <p:grpSp>
          <p:nvGrpSpPr>
            <p:cNvPr id="158" name="Group 3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59" name="Rectangle 3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60" name="Rectangle 3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61" name="Rectangle 3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62" name="Oval 39"/>
          <p:cNvSpPr>
            <a:spLocks noChangeArrowheads="1"/>
          </p:cNvSpPr>
          <p:nvPr/>
        </p:nvSpPr>
        <p:spPr bwMode="auto">
          <a:xfrm>
            <a:off x="5768488" y="51386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24</a:t>
            </a:r>
          </a:p>
        </p:txBody>
      </p:sp>
      <p:grpSp>
        <p:nvGrpSpPr>
          <p:cNvPr id="163" name="Group 40"/>
          <p:cNvGrpSpPr>
            <a:grpSpLocks/>
          </p:cNvGrpSpPr>
          <p:nvPr/>
        </p:nvGrpSpPr>
        <p:grpSpPr bwMode="auto">
          <a:xfrm>
            <a:off x="5481150" y="5138623"/>
            <a:ext cx="800100" cy="228600"/>
            <a:chOff x="576" y="2696"/>
            <a:chExt cx="744" cy="240"/>
          </a:xfrm>
          <a:noFill/>
        </p:grpSpPr>
        <p:sp>
          <p:nvSpPr>
            <p:cNvPr id="164" name="Rectangle 4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65" name="Rectangle 4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67" name="Oval 44"/>
          <p:cNvSpPr>
            <a:spLocks noChangeArrowheads="1"/>
          </p:cNvSpPr>
          <p:nvPr/>
        </p:nvSpPr>
        <p:spPr bwMode="auto">
          <a:xfrm>
            <a:off x="5997088" y="54561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26</a:t>
            </a:r>
          </a:p>
        </p:txBody>
      </p:sp>
      <p:grpSp>
        <p:nvGrpSpPr>
          <p:cNvPr id="168" name="Group 45"/>
          <p:cNvGrpSpPr>
            <a:grpSpLocks/>
          </p:cNvGrpSpPr>
          <p:nvPr/>
        </p:nvGrpSpPr>
        <p:grpSpPr bwMode="auto">
          <a:xfrm>
            <a:off x="7309950" y="5113223"/>
            <a:ext cx="800100" cy="228600"/>
            <a:chOff x="112" y="2792"/>
            <a:chExt cx="600" cy="208"/>
          </a:xfrm>
          <a:noFill/>
        </p:grpSpPr>
        <p:sp>
          <p:nvSpPr>
            <p:cNvPr id="169" name="Oval 46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33</a:t>
              </a:r>
            </a:p>
          </p:txBody>
        </p:sp>
        <p:grpSp>
          <p:nvGrpSpPr>
            <p:cNvPr id="170" name="Group 47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71" name="Rectangle 48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72" name="Rectangle 49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73" name="Rectangle 50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74" name="Group 51"/>
          <p:cNvGrpSpPr>
            <a:grpSpLocks/>
          </p:cNvGrpSpPr>
          <p:nvPr/>
        </p:nvGrpSpPr>
        <p:grpSpPr bwMode="auto">
          <a:xfrm>
            <a:off x="7767150" y="4211523"/>
            <a:ext cx="800100" cy="228600"/>
            <a:chOff x="112" y="2792"/>
            <a:chExt cx="600" cy="208"/>
          </a:xfrm>
          <a:noFill/>
        </p:grpSpPr>
        <p:sp>
          <p:nvSpPr>
            <p:cNvPr id="175" name="Oval 5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35</a:t>
              </a:r>
            </a:p>
          </p:txBody>
        </p:sp>
        <p:grpSp>
          <p:nvGrpSpPr>
            <p:cNvPr id="176" name="Group 5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77" name="Rectangle 5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78" name="Rectangle 5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79" name="Rectangle 5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80" name="Group 57"/>
          <p:cNvGrpSpPr>
            <a:grpSpLocks/>
          </p:cNvGrpSpPr>
          <p:nvPr/>
        </p:nvGrpSpPr>
        <p:grpSpPr bwMode="auto">
          <a:xfrm>
            <a:off x="5989150" y="4198823"/>
            <a:ext cx="800100" cy="228600"/>
            <a:chOff x="112" y="2792"/>
            <a:chExt cx="600" cy="208"/>
          </a:xfrm>
          <a:noFill/>
        </p:grpSpPr>
        <p:sp>
          <p:nvSpPr>
            <p:cNvPr id="181" name="Oval 5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25</a:t>
              </a:r>
            </a:p>
          </p:txBody>
        </p:sp>
        <p:grpSp>
          <p:nvGrpSpPr>
            <p:cNvPr id="182" name="Group 5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83" name="Rectangle 6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84" name="Rectangle 6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85" name="Rectangle 6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86" name="Group 63"/>
          <p:cNvGrpSpPr>
            <a:grpSpLocks/>
          </p:cNvGrpSpPr>
          <p:nvPr/>
        </p:nvGrpSpPr>
        <p:grpSpPr bwMode="auto">
          <a:xfrm>
            <a:off x="4173050" y="4198823"/>
            <a:ext cx="800100" cy="228600"/>
            <a:chOff x="112" y="2792"/>
            <a:chExt cx="600" cy="208"/>
          </a:xfrm>
          <a:noFill/>
        </p:grpSpPr>
        <p:sp>
          <p:nvSpPr>
            <p:cNvPr id="187" name="Oval 6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18</a:t>
              </a:r>
            </a:p>
          </p:txBody>
        </p:sp>
        <p:grpSp>
          <p:nvGrpSpPr>
            <p:cNvPr id="188" name="Group 6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89" name="Rectangle 6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90" name="Rectangle 6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91" name="Rectangle 6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92" name="Oval 70"/>
          <p:cNvSpPr>
            <a:spLocks noChangeArrowheads="1"/>
          </p:cNvSpPr>
          <p:nvPr/>
        </p:nvSpPr>
        <p:spPr bwMode="auto">
          <a:xfrm>
            <a:off x="1437788" y="42115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</a:t>
            </a:r>
          </a:p>
        </p:txBody>
      </p:sp>
      <p:grpSp>
        <p:nvGrpSpPr>
          <p:cNvPr id="193" name="Group 71"/>
          <p:cNvGrpSpPr>
            <a:grpSpLocks/>
          </p:cNvGrpSpPr>
          <p:nvPr/>
        </p:nvGrpSpPr>
        <p:grpSpPr bwMode="auto">
          <a:xfrm>
            <a:off x="1429850" y="4211523"/>
            <a:ext cx="800100" cy="228600"/>
            <a:chOff x="576" y="2696"/>
            <a:chExt cx="744" cy="240"/>
          </a:xfrm>
          <a:noFill/>
        </p:grpSpPr>
        <p:sp>
          <p:nvSpPr>
            <p:cNvPr id="194" name="Rectangle 7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95" name="Rectangle 7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96" name="Rectangle 7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97" name="Oval 75"/>
          <p:cNvSpPr>
            <a:spLocks noChangeArrowheads="1"/>
          </p:cNvSpPr>
          <p:nvPr/>
        </p:nvSpPr>
        <p:spPr bwMode="auto">
          <a:xfrm>
            <a:off x="4295288" y="32844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13</a:t>
            </a:r>
          </a:p>
        </p:txBody>
      </p:sp>
      <p:grpSp>
        <p:nvGrpSpPr>
          <p:cNvPr id="198" name="Group 146"/>
          <p:cNvGrpSpPr>
            <a:grpSpLocks/>
          </p:cNvGrpSpPr>
          <p:nvPr/>
        </p:nvGrpSpPr>
        <p:grpSpPr bwMode="auto">
          <a:xfrm>
            <a:off x="4287350" y="3284423"/>
            <a:ext cx="800100" cy="228600"/>
            <a:chOff x="2696" y="2072"/>
            <a:chExt cx="504" cy="144"/>
          </a:xfrm>
          <a:noFill/>
        </p:grpSpPr>
        <p:sp>
          <p:nvSpPr>
            <p:cNvPr id="199" name="Rectangle 76"/>
            <p:cNvSpPr>
              <a:spLocks noChangeArrowheads="1"/>
            </p:cNvSpPr>
            <p:nvPr/>
          </p:nvSpPr>
          <p:spPr bwMode="auto">
            <a:xfrm>
              <a:off x="2696" y="2072"/>
              <a:ext cx="168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0" name="Rectangle 77"/>
            <p:cNvSpPr>
              <a:spLocks noChangeArrowheads="1"/>
            </p:cNvSpPr>
            <p:nvPr/>
          </p:nvSpPr>
          <p:spPr bwMode="auto">
            <a:xfrm>
              <a:off x="2864" y="2072"/>
              <a:ext cx="168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1" name="Rectangle 78"/>
            <p:cNvSpPr>
              <a:spLocks noChangeArrowheads="1"/>
            </p:cNvSpPr>
            <p:nvPr/>
          </p:nvSpPr>
          <p:spPr bwMode="auto">
            <a:xfrm>
              <a:off x="3032" y="2072"/>
              <a:ext cx="168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02" name="Oval 79"/>
          <p:cNvSpPr>
            <a:spLocks noChangeArrowheads="1"/>
          </p:cNvSpPr>
          <p:nvPr/>
        </p:nvSpPr>
        <p:spPr bwMode="auto">
          <a:xfrm>
            <a:off x="4841388" y="32844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32</a:t>
            </a:r>
          </a:p>
        </p:txBody>
      </p:sp>
      <p:sp>
        <p:nvSpPr>
          <p:cNvPr id="203" name="Oval 80"/>
          <p:cNvSpPr>
            <a:spLocks noChangeArrowheads="1"/>
          </p:cNvSpPr>
          <p:nvPr/>
        </p:nvSpPr>
        <p:spPr bwMode="auto">
          <a:xfrm>
            <a:off x="3037988" y="51132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12</a:t>
            </a:r>
          </a:p>
        </p:txBody>
      </p:sp>
      <p:sp>
        <p:nvSpPr>
          <p:cNvPr id="204" name="Oval 81"/>
          <p:cNvSpPr>
            <a:spLocks noChangeArrowheads="1"/>
          </p:cNvSpPr>
          <p:nvPr/>
        </p:nvSpPr>
        <p:spPr bwMode="auto">
          <a:xfrm>
            <a:off x="1971188" y="42115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10</a:t>
            </a:r>
          </a:p>
        </p:txBody>
      </p:sp>
      <p:sp>
        <p:nvSpPr>
          <p:cNvPr id="205" name="Oval 82"/>
          <p:cNvSpPr>
            <a:spLocks noChangeArrowheads="1"/>
          </p:cNvSpPr>
          <p:nvPr/>
        </p:nvSpPr>
        <p:spPr bwMode="auto">
          <a:xfrm>
            <a:off x="1704488" y="42115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8</a:t>
            </a:r>
          </a:p>
        </p:txBody>
      </p:sp>
      <p:sp>
        <p:nvSpPr>
          <p:cNvPr id="206" name="Oval 83"/>
          <p:cNvSpPr>
            <a:spLocks noChangeArrowheads="1"/>
          </p:cNvSpPr>
          <p:nvPr/>
        </p:nvSpPr>
        <p:spPr bwMode="auto">
          <a:xfrm>
            <a:off x="1386988" y="54942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6</a:t>
            </a:r>
          </a:p>
        </p:txBody>
      </p:sp>
      <p:sp>
        <p:nvSpPr>
          <p:cNvPr id="207" name="Oval 84"/>
          <p:cNvSpPr>
            <a:spLocks noChangeArrowheads="1"/>
          </p:cNvSpPr>
          <p:nvPr/>
        </p:nvSpPr>
        <p:spPr bwMode="auto">
          <a:xfrm>
            <a:off x="713888" y="54942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5</a:t>
            </a:r>
          </a:p>
        </p:txBody>
      </p:sp>
      <p:sp>
        <p:nvSpPr>
          <p:cNvPr id="208" name="Oval 85"/>
          <p:cNvSpPr>
            <a:spLocks noChangeArrowheads="1"/>
          </p:cNvSpPr>
          <p:nvPr/>
        </p:nvSpPr>
        <p:spPr bwMode="auto">
          <a:xfrm>
            <a:off x="294788" y="51259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</a:t>
            </a:r>
          </a:p>
        </p:txBody>
      </p:sp>
      <p:sp>
        <p:nvSpPr>
          <p:cNvPr id="209" name="Oval 86"/>
          <p:cNvSpPr>
            <a:spLocks noChangeArrowheads="1"/>
          </p:cNvSpPr>
          <p:nvPr/>
        </p:nvSpPr>
        <p:spPr bwMode="auto">
          <a:xfrm>
            <a:off x="6987688" y="54688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29</a:t>
            </a:r>
          </a:p>
        </p:txBody>
      </p:sp>
      <p:sp>
        <p:nvSpPr>
          <p:cNvPr id="210" name="Oval 87"/>
          <p:cNvSpPr>
            <a:spLocks noChangeArrowheads="1"/>
          </p:cNvSpPr>
          <p:nvPr/>
        </p:nvSpPr>
        <p:spPr bwMode="auto">
          <a:xfrm>
            <a:off x="7267088" y="54688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30</a:t>
            </a:r>
          </a:p>
        </p:txBody>
      </p:sp>
      <p:sp>
        <p:nvSpPr>
          <p:cNvPr id="211" name="Oval 88"/>
          <p:cNvSpPr>
            <a:spLocks noChangeArrowheads="1"/>
          </p:cNvSpPr>
          <p:nvPr/>
        </p:nvSpPr>
        <p:spPr bwMode="auto">
          <a:xfrm>
            <a:off x="4879488" y="51132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21</a:t>
            </a:r>
          </a:p>
        </p:txBody>
      </p:sp>
      <p:sp>
        <p:nvSpPr>
          <p:cNvPr id="212" name="Oval 89"/>
          <p:cNvSpPr>
            <a:spLocks noChangeArrowheads="1"/>
          </p:cNvSpPr>
          <p:nvPr/>
        </p:nvSpPr>
        <p:spPr bwMode="auto">
          <a:xfrm>
            <a:off x="5489088" y="51386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23</a:t>
            </a:r>
          </a:p>
        </p:txBody>
      </p:sp>
      <p:sp>
        <p:nvSpPr>
          <p:cNvPr id="213" name="Oval 90"/>
          <p:cNvSpPr>
            <a:spLocks noChangeArrowheads="1"/>
          </p:cNvSpPr>
          <p:nvPr/>
        </p:nvSpPr>
        <p:spPr bwMode="auto">
          <a:xfrm>
            <a:off x="4574688" y="32844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22</a:t>
            </a:r>
          </a:p>
        </p:txBody>
      </p:sp>
      <p:sp>
        <p:nvSpPr>
          <p:cNvPr id="214" name="Oval 91"/>
          <p:cNvSpPr>
            <a:spLocks noChangeArrowheads="1"/>
          </p:cNvSpPr>
          <p:nvPr/>
        </p:nvSpPr>
        <p:spPr bwMode="auto">
          <a:xfrm>
            <a:off x="3939688" y="51132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15</a:t>
            </a:r>
          </a:p>
        </p:txBody>
      </p:sp>
      <p:sp>
        <p:nvSpPr>
          <p:cNvPr id="215" name="Line 92"/>
          <p:cNvSpPr>
            <a:spLocks noChangeShapeType="1"/>
          </p:cNvSpPr>
          <p:nvPr/>
        </p:nvSpPr>
        <p:spPr bwMode="auto">
          <a:xfrm flipH="1">
            <a:off x="1823550" y="3513023"/>
            <a:ext cx="2463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6" name="Line 93"/>
          <p:cNvSpPr>
            <a:spLocks noChangeShapeType="1"/>
          </p:cNvSpPr>
          <p:nvPr/>
        </p:nvSpPr>
        <p:spPr bwMode="auto">
          <a:xfrm>
            <a:off x="4554050" y="3500323"/>
            <a:ext cx="127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7" name="Line 94"/>
          <p:cNvSpPr>
            <a:spLocks noChangeShapeType="1"/>
          </p:cNvSpPr>
          <p:nvPr/>
        </p:nvSpPr>
        <p:spPr bwMode="auto">
          <a:xfrm>
            <a:off x="4820750" y="3513023"/>
            <a:ext cx="15875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8" name="Line 95"/>
          <p:cNvSpPr>
            <a:spLocks noChangeShapeType="1"/>
          </p:cNvSpPr>
          <p:nvPr/>
        </p:nvSpPr>
        <p:spPr bwMode="auto">
          <a:xfrm>
            <a:off x="5100150" y="3513023"/>
            <a:ext cx="30734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9" name="Line 96"/>
          <p:cNvSpPr>
            <a:spLocks noChangeShapeType="1"/>
          </p:cNvSpPr>
          <p:nvPr/>
        </p:nvSpPr>
        <p:spPr bwMode="auto">
          <a:xfrm flipH="1">
            <a:off x="426550" y="4440123"/>
            <a:ext cx="1003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0" name="Line 98"/>
          <p:cNvSpPr>
            <a:spLocks noChangeShapeType="1"/>
          </p:cNvSpPr>
          <p:nvPr/>
        </p:nvSpPr>
        <p:spPr bwMode="auto">
          <a:xfrm>
            <a:off x="1963250" y="4440123"/>
            <a:ext cx="2921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1" name="Line 99"/>
          <p:cNvSpPr>
            <a:spLocks noChangeShapeType="1"/>
          </p:cNvSpPr>
          <p:nvPr/>
        </p:nvSpPr>
        <p:spPr bwMode="auto">
          <a:xfrm>
            <a:off x="2229950" y="4440123"/>
            <a:ext cx="92710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2" name="Line 100"/>
          <p:cNvSpPr>
            <a:spLocks noChangeShapeType="1"/>
          </p:cNvSpPr>
          <p:nvPr/>
        </p:nvSpPr>
        <p:spPr bwMode="auto">
          <a:xfrm flipH="1">
            <a:off x="4071450" y="4427423"/>
            <a:ext cx="114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3" name="Line 101"/>
          <p:cNvSpPr>
            <a:spLocks noChangeShapeType="1"/>
          </p:cNvSpPr>
          <p:nvPr/>
        </p:nvSpPr>
        <p:spPr bwMode="auto">
          <a:xfrm>
            <a:off x="4439750" y="4427423"/>
            <a:ext cx="55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4" name="Line 102"/>
          <p:cNvSpPr>
            <a:spLocks noChangeShapeType="1"/>
          </p:cNvSpPr>
          <p:nvPr/>
        </p:nvSpPr>
        <p:spPr bwMode="auto">
          <a:xfrm flipH="1">
            <a:off x="5874850" y="4440123"/>
            <a:ext cx="127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5" name="Line 103"/>
          <p:cNvSpPr>
            <a:spLocks noChangeShapeType="1"/>
          </p:cNvSpPr>
          <p:nvPr/>
        </p:nvSpPr>
        <p:spPr bwMode="auto">
          <a:xfrm flipH="1">
            <a:off x="7716350" y="4452823"/>
            <a:ext cx="508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6" name="Line 104"/>
          <p:cNvSpPr>
            <a:spLocks noChangeShapeType="1"/>
          </p:cNvSpPr>
          <p:nvPr/>
        </p:nvSpPr>
        <p:spPr bwMode="auto">
          <a:xfrm>
            <a:off x="8033850" y="4452823"/>
            <a:ext cx="5715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27" name="Group 105"/>
          <p:cNvGrpSpPr>
            <a:grpSpLocks/>
          </p:cNvGrpSpPr>
          <p:nvPr/>
        </p:nvGrpSpPr>
        <p:grpSpPr bwMode="auto">
          <a:xfrm>
            <a:off x="6979750" y="5468823"/>
            <a:ext cx="800100" cy="228600"/>
            <a:chOff x="576" y="2696"/>
            <a:chExt cx="744" cy="240"/>
          </a:xfrm>
          <a:noFill/>
        </p:grpSpPr>
        <p:sp>
          <p:nvSpPr>
            <p:cNvPr id="228" name="Rectangle 10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29" name="Rectangle 10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30" name="Rectangle 10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31" name="Group 109"/>
          <p:cNvGrpSpPr>
            <a:grpSpLocks/>
          </p:cNvGrpSpPr>
          <p:nvPr/>
        </p:nvGrpSpPr>
        <p:grpSpPr bwMode="auto">
          <a:xfrm>
            <a:off x="5976450" y="5468823"/>
            <a:ext cx="800100" cy="228600"/>
            <a:chOff x="576" y="2696"/>
            <a:chExt cx="744" cy="240"/>
          </a:xfrm>
          <a:noFill/>
        </p:grpSpPr>
        <p:sp>
          <p:nvSpPr>
            <p:cNvPr id="232" name="Rectangle 11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33" name="Rectangle 11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34" name="Rectangle 11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36" name="Line 113"/>
          <p:cNvSpPr>
            <a:spLocks noChangeShapeType="1"/>
          </p:cNvSpPr>
          <p:nvPr/>
        </p:nvSpPr>
        <p:spPr bwMode="auto">
          <a:xfrm>
            <a:off x="6255850" y="4414723"/>
            <a:ext cx="1270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7" name="Line 114"/>
          <p:cNvSpPr>
            <a:spLocks noChangeShapeType="1"/>
          </p:cNvSpPr>
          <p:nvPr/>
        </p:nvSpPr>
        <p:spPr bwMode="auto">
          <a:xfrm>
            <a:off x="6522550" y="4427423"/>
            <a:ext cx="8509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8" name="Oval 115"/>
          <p:cNvSpPr>
            <a:spLocks noChangeArrowheads="1"/>
          </p:cNvSpPr>
          <p:nvPr/>
        </p:nvSpPr>
        <p:spPr bwMode="auto">
          <a:xfrm>
            <a:off x="6263788" y="41988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28</a:t>
            </a:r>
          </a:p>
        </p:txBody>
      </p:sp>
      <p:grpSp>
        <p:nvGrpSpPr>
          <p:cNvPr id="239" name="Group 116"/>
          <p:cNvGrpSpPr>
            <a:grpSpLocks/>
          </p:cNvGrpSpPr>
          <p:nvPr/>
        </p:nvGrpSpPr>
        <p:grpSpPr bwMode="auto">
          <a:xfrm>
            <a:off x="1379050" y="5506923"/>
            <a:ext cx="800100" cy="228600"/>
            <a:chOff x="576" y="2696"/>
            <a:chExt cx="744" cy="240"/>
          </a:xfrm>
          <a:noFill/>
        </p:grpSpPr>
        <p:sp>
          <p:nvSpPr>
            <p:cNvPr id="240" name="Rectangle 117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41" name="Rectangle 118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42" name="Rectangle 119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43" name="Group 120"/>
          <p:cNvGrpSpPr>
            <a:grpSpLocks/>
          </p:cNvGrpSpPr>
          <p:nvPr/>
        </p:nvGrpSpPr>
        <p:grpSpPr bwMode="auto">
          <a:xfrm>
            <a:off x="426550" y="5494223"/>
            <a:ext cx="800100" cy="228600"/>
            <a:chOff x="576" y="2696"/>
            <a:chExt cx="744" cy="240"/>
          </a:xfrm>
          <a:noFill/>
        </p:grpSpPr>
        <p:sp>
          <p:nvSpPr>
            <p:cNvPr id="244" name="Rectangle 12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45" name="Rectangle 12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46" name="Rectangle 12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47" name="Oval 124"/>
          <p:cNvSpPr>
            <a:spLocks noChangeArrowheads="1"/>
          </p:cNvSpPr>
          <p:nvPr/>
        </p:nvSpPr>
        <p:spPr bwMode="auto">
          <a:xfrm>
            <a:off x="1666388" y="55069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7</a:t>
            </a:r>
          </a:p>
        </p:txBody>
      </p:sp>
      <p:grpSp>
        <p:nvGrpSpPr>
          <p:cNvPr id="248" name="Group 125"/>
          <p:cNvGrpSpPr>
            <a:grpSpLocks/>
          </p:cNvGrpSpPr>
          <p:nvPr/>
        </p:nvGrpSpPr>
        <p:grpSpPr bwMode="auto">
          <a:xfrm>
            <a:off x="820250" y="3881323"/>
            <a:ext cx="800100" cy="228600"/>
            <a:chOff x="576" y="2696"/>
            <a:chExt cx="744" cy="240"/>
          </a:xfrm>
          <a:noFill/>
        </p:grpSpPr>
        <p:sp>
          <p:nvSpPr>
            <p:cNvPr id="249" name="Rectangle 12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50" name="Rectangle 12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51" name="Rectangle 12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52" name="Group 129"/>
          <p:cNvGrpSpPr>
            <a:grpSpLocks/>
          </p:cNvGrpSpPr>
          <p:nvPr/>
        </p:nvGrpSpPr>
        <p:grpSpPr bwMode="auto">
          <a:xfrm>
            <a:off x="1887050" y="3881323"/>
            <a:ext cx="800100" cy="228600"/>
            <a:chOff x="576" y="2696"/>
            <a:chExt cx="744" cy="240"/>
          </a:xfrm>
          <a:noFill/>
        </p:grpSpPr>
        <p:sp>
          <p:nvSpPr>
            <p:cNvPr id="253" name="Rectangle 13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54" name="Rectangle 13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55" name="Rectangle 13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56" name="Line 133"/>
          <p:cNvSpPr>
            <a:spLocks noChangeShapeType="1"/>
          </p:cNvSpPr>
          <p:nvPr/>
        </p:nvSpPr>
        <p:spPr bwMode="auto">
          <a:xfrm flipH="1">
            <a:off x="413850" y="4122623"/>
            <a:ext cx="4064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57" name="Line 134"/>
          <p:cNvSpPr>
            <a:spLocks noChangeShapeType="1"/>
          </p:cNvSpPr>
          <p:nvPr/>
        </p:nvSpPr>
        <p:spPr bwMode="auto">
          <a:xfrm flipH="1">
            <a:off x="832950" y="4109923"/>
            <a:ext cx="2540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58" name="Line 135"/>
          <p:cNvSpPr>
            <a:spLocks noChangeShapeType="1"/>
          </p:cNvSpPr>
          <p:nvPr/>
        </p:nvSpPr>
        <p:spPr bwMode="auto">
          <a:xfrm flipH="1">
            <a:off x="1785450" y="4122623"/>
            <a:ext cx="1016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59" name="Line 136"/>
          <p:cNvSpPr>
            <a:spLocks noChangeShapeType="1"/>
          </p:cNvSpPr>
          <p:nvPr/>
        </p:nvSpPr>
        <p:spPr bwMode="auto">
          <a:xfrm>
            <a:off x="2153750" y="4109923"/>
            <a:ext cx="889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60" name="Line 137"/>
          <p:cNvSpPr>
            <a:spLocks noChangeShapeType="1"/>
          </p:cNvSpPr>
          <p:nvPr/>
        </p:nvSpPr>
        <p:spPr bwMode="auto">
          <a:xfrm>
            <a:off x="2420450" y="4109923"/>
            <a:ext cx="7366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61" name="Group 138"/>
          <p:cNvGrpSpPr>
            <a:grpSpLocks/>
          </p:cNvGrpSpPr>
          <p:nvPr/>
        </p:nvGrpSpPr>
        <p:grpSpPr bwMode="auto">
          <a:xfrm>
            <a:off x="5100150" y="2890723"/>
            <a:ext cx="800100" cy="228600"/>
            <a:chOff x="576" y="2696"/>
            <a:chExt cx="744" cy="240"/>
          </a:xfrm>
          <a:noFill/>
        </p:grpSpPr>
        <p:sp>
          <p:nvSpPr>
            <p:cNvPr id="262" name="Rectangle 139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3" name="Rectangle 140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4" name="Rectangle 141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65" name="Group 142"/>
          <p:cNvGrpSpPr>
            <a:grpSpLocks/>
          </p:cNvGrpSpPr>
          <p:nvPr/>
        </p:nvGrpSpPr>
        <p:grpSpPr bwMode="auto">
          <a:xfrm>
            <a:off x="3487250" y="2878023"/>
            <a:ext cx="800100" cy="228600"/>
            <a:chOff x="576" y="2696"/>
            <a:chExt cx="744" cy="240"/>
          </a:xfrm>
          <a:noFill/>
        </p:grpSpPr>
        <p:sp>
          <p:nvSpPr>
            <p:cNvPr id="266" name="Rectangle 143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7" name="Rectangle 144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8" name="Rectangle 145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69" name="Line 147"/>
          <p:cNvSpPr>
            <a:spLocks noChangeShapeType="1"/>
          </p:cNvSpPr>
          <p:nvPr/>
        </p:nvSpPr>
        <p:spPr bwMode="auto">
          <a:xfrm flipH="1">
            <a:off x="1226650" y="3106623"/>
            <a:ext cx="22606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70" name="Line 148"/>
          <p:cNvSpPr>
            <a:spLocks noChangeShapeType="1"/>
          </p:cNvSpPr>
          <p:nvPr/>
        </p:nvSpPr>
        <p:spPr bwMode="auto">
          <a:xfrm flipH="1">
            <a:off x="2293450" y="3106623"/>
            <a:ext cx="14605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71" name="Line 149"/>
          <p:cNvSpPr>
            <a:spLocks noChangeShapeType="1"/>
          </p:cNvSpPr>
          <p:nvPr/>
        </p:nvSpPr>
        <p:spPr bwMode="auto">
          <a:xfrm flipH="1">
            <a:off x="4579450" y="3119323"/>
            <a:ext cx="520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72" name="Line 150"/>
          <p:cNvSpPr>
            <a:spLocks noChangeShapeType="1"/>
          </p:cNvSpPr>
          <p:nvPr/>
        </p:nvSpPr>
        <p:spPr bwMode="auto">
          <a:xfrm>
            <a:off x="5366850" y="3119323"/>
            <a:ext cx="1028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73" name="Line 151"/>
          <p:cNvSpPr>
            <a:spLocks noChangeShapeType="1"/>
          </p:cNvSpPr>
          <p:nvPr/>
        </p:nvSpPr>
        <p:spPr bwMode="auto">
          <a:xfrm>
            <a:off x="5633550" y="3119323"/>
            <a:ext cx="25400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74" name="Group 152"/>
          <p:cNvGrpSpPr>
            <a:grpSpLocks/>
          </p:cNvGrpSpPr>
          <p:nvPr/>
        </p:nvGrpSpPr>
        <p:grpSpPr bwMode="auto">
          <a:xfrm>
            <a:off x="8186250" y="5113223"/>
            <a:ext cx="800100" cy="228600"/>
            <a:chOff x="112" y="2792"/>
            <a:chExt cx="600" cy="208"/>
          </a:xfrm>
          <a:noFill/>
        </p:grpSpPr>
        <p:sp>
          <p:nvSpPr>
            <p:cNvPr id="275" name="Oval 153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37</a:t>
              </a:r>
            </a:p>
          </p:txBody>
        </p:sp>
        <p:grpSp>
          <p:nvGrpSpPr>
            <p:cNvPr id="276" name="Group 154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77" name="Rectangle 155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78" name="Rectangle 156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79" name="Rectangle 157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280" name="Oval 158"/>
          <p:cNvSpPr>
            <a:spLocks noChangeArrowheads="1"/>
          </p:cNvSpPr>
          <p:nvPr/>
        </p:nvSpPr>
        <p:spPr bwMode="auto">
          <a:xfrm>
            <a:off x="8727588" y="51132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40</a:t>
            </a:r>
          </a:p>
        </p:txBody>
      </p:sp>
      <p:sp>
        <p:nvSpPr>
          <p:cNvPr id="281" name="Oval 159"/>
          <p:cNvSpPr>
            <a:spLocks noChangeArrowheads="1"/>
          </p:cNvSpPr>
          <p:nvPr/>
        </p:nvSpPr>
        <p:spPr bwMode="auto">
          <a:xfrm>
            <a:off x="8460888" y="5113223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39</a:t>
            </a:r>
          </a:p>
        </p:txBody>
      </p:sp>
      <p:sp>
        <p:nvSpPr>
          <p:cNvPr id="538" name="Title 1"/>
          <p:cNvSpPr txBox="1">
            <a:spLocks/>
          </p:cNvSpPr>
          <p:nvPr/>
        </p:nvSpPr>
        <p:spPr>
          <a:xfrm>
            <a:off x="296008" y="426756"/>
            <a:ext cx="8710124" cy="724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800" smtClean="0">
                <a:sym typeface="Wingdings"/>
              </a:rPr>
              <a:t>Promote one key to the parent!</a:t>
            </a:r>
            <a:endParaRPr lang="en-US" sz="48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3894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9444 -0.15371 " pathEditMode="relative" ptsTypes="AA">
                                      <p:cBhvr>
                                        <p:cTn id="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1.85185E-6 L -0.06528 -0.0463 " pathEditMode="relative" ptsTypes="AA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15371 L 0.04028 -0.233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2083 -0.0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240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222 -0.04815 " pathEditMode="relative" ptsTypes="AA">
                                      <p:cBhvr>
                                        <p:cTn id="2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0.23333 L 0.375 -0.29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3.7037E-6 L -0.05695 -0.05926 " pathEditMode="relative" ptsTypes="AA">
                                      <p:cBhvr>
                                        <p:cTn id="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29074 L 0.30417 -0.383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6111 -0.05741 " pathEditMode="relative" ptsTypes="AA">
                                      <p:cBhvr>
                                        <p:cTn id="72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5972 -0.05741 " pathEditMode="relative" ptsTypes="AA">
                                      <p:cBhvr>
                                        <p:cTn id="7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192" grpId="0" animBg="1"/>
      <p:bldP spid="197" grpId="0" animBg="1"/>
      <p:bldP spid="202" grpId="0" animBg="1"/>
      <p:bldP spid="204" grpId="0" animBg="1"/>
      <p:bldP spid="205" grpId="0" animBg="1"/>
      <p:bldP spid="207" grpId="0" animBg="1"/>
      <p:bldP spid="207" grpId="1" animBg="1"/>
      <p:bldP spid="207" grpId="2" animBg="1"/>
      <p:bldP spid="207" grpId="3" animBg="1"/>
      <p:bldP spid="213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9" grpId="0" animBg="1"/>
      <p:bldP spid="270" grpId="0" animBg="1"/>
      <p:bldP spid="271" grpId="0" animBg="1"/>
      <p:bldP spid="272" grpId="0" animBg="1"/>
      <p:bldP spid="2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487485"/>
            <a:ext cx="8293100" cy="752475"/>
          </a:xfrm>
          <a:noFill/>
        </p:spPr>
        <p:txBody>
          <a:bodyPr/>
          <a:lstStyle/>
          <a:p>
            <a:r>
              <a:rPr lang="en-US" sz="5400" dirty="0" smtClean="0"/>
              <a:t>Eventually, we may have to create a new root!</a:t>
            </a:r>
            <a:endParaRPr lang="en-US" sz="5400" dirty="0"/>
          </a:p>
        </p:txBody>
      </p:sp>
      <p:grpSp>
        <p:nvGrpSpPr>
          <p:cNvPr id="282" name="Group 4"/>
          <p:cNvGrpSpPr>
            <a:grpSpLocks/>
          </p:cNvGrpSpPr>
          <p:nvPr/>
        </p:nvGrpSpPr>
        <p:grpSpPr bwMode="auto">
          <a:xfrm>
            <a:off x="23446" y="5160110"/>
            <a:ext cx="800100" cy="228600"/>
            <a:chOff x="112" y="2792"/>
            <a:chExt cx="600" cy="208"/>
          </a:xfrm>
          <a:noFill/>
        </p:grpSpPr>
        <p:sp>
          <p:nvSpPr>
            <p:cNvPr id="283" name="Oval 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284" name="Group 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85" name="Rectangle 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86" name="Rectangle 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87" name="Rectangle 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288" name="Oval 10"/>
          <p:cNvSpPr>
            <a:spLocks noChangeArrowheads="1"/>
          </p:cNvSpPr>
          <p:nvPr/>
        </p:nvSpPr>
        <p:spPr bwMode="auto">
          <a:xfrm>
            <a:off x="463184" y="55157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</a:t>
            </a:r>
          </a:p>
        </p:txBody>
      </p:sp>
      <p:grpSp>
        <p:nvGrpSpPr>
          <p:cNvPr id="289" name="Group 11"/>
          <p:cNvGrpSpPr>
            <a:grpSpLocks/>
          </p:cNvGrpSpPr>
          <p:nvPr/>
        </p:nvGrpSpPr>
        <p:grpSpPr bwMode="auto">
          <a:xfrm>
            <a:off x="1864946" y="5160110"/>
            <a:ext cx="800100" cy="228600"/>
            <a:chOff x="112" y="2792"/>
            <a:chExt cx="600" cy="208"/>
          </a:xfrm>
          <a:noFill/>
        </p:grpSpPr>
        <p:sp>
          <p:nvSpPr>
            <p:cNvPr id="290" name="Oval 1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291" name="Group 1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92" name="Rectangle 1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93" name="Rectangle 1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94" name="Rectangle 1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95" name="Group 17"/>
          <p:cNvGrpSpPr>
            <a:grpSpLocks/>
          </p:cNvGrpSpPr>
          <p:nvPr/>
        </p:nvGrpSpPr>
        <p:grpSpPr bwMode="auto">
          <a:xfrm>
            <a:off x="2766646" y="5147410"/>
            <a:ext cx="800100" cy="228600"/>
            <a:chOff x="112" y="2792"/>
            <a:chExt cx="600" cy="208"/>
          </a:xfrm>
          <a:noFill/>
        </p:grpSpPr>
        <p:sp>
          <p:nvSpPr>
            <p:cNvPr id="296" name="Oval 1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297" name="Group 1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98" name="Rectangle 2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99" name="Rectangle 2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00" name="Rectangle 2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01" name="Group 23"/>
          <p:cNvGrpSpPr>
            <a:grpSpLocks/>
          </p:cNvGrpSpPr>
          <p:nvPr/>
        </p:nvGrpSpPr>
        <p:grpSpPr bwMode="auto">
          <a:xfrm>
            <a:off x="3681046" y="5147410"/>
            <a:ext cx="800100" cy="228600"/>
            <a:chOff x="112" y="2792"/>
            <a:chExt cx="600" cy="208"/>
          </a:xfrm>
          <a:noFill/>
        </p:grpSpPr>
        <p:sp>
          <p:nvSpPr>
            <p:cNvPr id="302" name="Oval 2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14</a:t>
              </a:r>
            </a:p>
          </p:txBody>
        </p:sp>
        <p:grpSp>
          <p:nvGrpSpPr>
            <p:cNvPr id="303" name="Group 2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04" name="Rectangle 2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05" name="Rectangle 2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06" name="Rectangle 2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07" name="Group 29"/>
          <p:cNvGrpSpPr>
            <a:grpSpLocks/>
          </p:cNvGrpSpPr>
          <p:nvPr/>
        </p:nvGrpSpPr>
        <p:grpSpPr bwMode="auto">
          <a:xfrm>
            <a:off x="4608146" y="5147410"/>
            <a:ext cx="800100" cy="228600"/>
            <a:chOff x="112" y="2792"/>
            <a:chExt cx="600" cy="208"/>
          </a:xfrm>
          <a:noFill/>
        </p:grpSpPr>
        <p:sp>
          <p:nvSpPr>
            <p:cNvPr id="308" name="Oval 30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20</a:t>
              </a:r>
            </a:p>
          </p:txBody>
        </p:sp>
        <p:grpSp>
          <p:nvGrpSpPr>
            <p:cNvPr id="309" name="Group 31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10" name="Rectangle 32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11" name="Rectangle 33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12" name="Rectangle 34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313" name="Oval 35"/>
          <p:cNvSpPr>
            <a:spLocks noChangeArrowheads="1"/>
          </p:cNvSpPr>
          <p:nvPr/>
        </p:nvSpPr>
        <p:spPr bwMode="auto">
          <a:xfrm>
            <a:off x="5784484" y="51728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24</a:t>
            </a:r>
          </a:p>
        </p:txBody>
      </p:sp>
      <p:grpSp>
        <p:nvGrpSpPr>
          <p:cNvPr id="314" name="Group 36"/>
          <p:cNvGrpSpPr>
            <a:grpSpLocks/>
          </p:cNvGrpSpPr>
          <p:nvPr/>
        </p:nvGrpSpPr>
        <p:grpSpPr bwMode="auto">
          <a:xfrm>
            <a:off x="5497146" y="5172810"/>
            <a:ext cx="800100" cy="228600"/>
            <a:chOff x="576" y="2696"/>
            <a:chExt cx="744" cy="240"/>
          </a:xfrm>
          <a:noFill/>
        </p:grpSpPr>
        <p:sp>
          <p:nvSpPr>
            <p:cNvPr id="315" name="Rectangle 37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16" name="Rectangle 38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17" name="Rectangle 39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18" name="Oval 40"/>
          <p:cNvSpPr>
            <a:spLocks noChangeArrowheads="1"/>
          </p:cNvSpPr>
          <p:nvPr/>
        </p:nvSpPr>
        <p:spPr bwMode="auto">
          <a:xfrm>
            <a:off x="6013084" y="54903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26</a:t>
            </a:r>
          </a:p>
        </p:txBody>
      </p:sp>
      <p:grpSp>
        <p:nvGrpSpPr>
          <p:cNvPr id="319" name="Group 41"/>
          <p:cNvGrpSpPr>
            <a:grpSpLocks/>
          </p:cNvGrpSpPr>
          <p:nvPr/>
        </p:nvGrpSpPr>
        <p:grpSpPr bwMode="auto">
          <a:xfrm>
            <a:off x="7325946" y="5147410"/>
            <a:ext cx="800100" cy="228600"/>
            <a:chOff x="112" y="2792"/>
            <a:chExt cx="600" cy="208"/>
          </a:xfrm>
          <a:noFill/>
        </p:grpSpPr>
        <p:sp>
          <p:nvSpPr>
            <p:cNvPr id="320" name="Oval 4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33</a:t>
              </a:r>
            </a:p>
          </p:txBody>
        </p:sp>
        <p:grpSp>
          <p:nvGrpSpPr>
            <p:cNvPr id="321" name="Group 4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22" name="Rectangle 4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23" name="Rectangle 4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24" name="Rectangle 4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25" name="Group 47"/>
          <p:cNvGrpSpPr>
            <a:grpSpLocks/>
          </p:cNvGrpSpPr>
          <p:nvPr/>
        </p:nvGrpSpPr>
        <p:grpSpPr bwMode="auto">
          <a:xfrm>
            <a:off x="7783146" y="4245710"/>
            <a:ext cx="800100" cy="228600"/>
            <a:chOff x="112" y="2792"/>
            <a:chExt cx="600" cy="208"/>
          </a:xfrm>
          <a:noFill/>
        </p:grpSpPr>
        <p:sp>
          <p:nvSpPr>
            <p:cNvPr id="326" name="Oval 4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35</a:t>
              </a:r>
            </a:p>
          </p:txBody>
        </p:sp>
        <p:grpSp>
          <p:nvGrpSpPr>
            <p:cNvPr id="327" name="Group 4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28" name="Rectangle 5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29" name="Rectangle 5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30" name="Rectangle 5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31" name="Group 53"/>
          <p:cNvGrpSpPr>
            <a:grpSpLocks/>
          </p:cNvGrpSpPr>
          <p:nvPr/>
        </p:nvGrpSpPr>
        <p:grpSpPr bwMode="auto">
          <a:xfrm>
            <a:off x="6005146" y="4233010"/>
            <a:ext cx="800100" cy="228600"/>
            <a:chOff x="112" y="2792"/>
            <a:chExt cx="600" cy="208"/>
          </a:xfrm>
          <a:noFill/>
        </p:grpSpPr>
        <p:sp>
          <p:nvSpPr>
            <p:cNvPr id="332" name="Oval 5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25</a:t>
              </a:r>
            </a:p>
          </p:txBody>
        </p:sp>
        <p:grpSp>
          <p:nvGrpSpPr>
            <p:cNvPr id="333" name="Group 5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34" name="Rectangle 5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35" name="Rectangle 5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36" name="Rectangle 5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337" name="Group 59"/>
          <p:cNvGrpSpPr>
            <a:grpSpLocks/>
          </p:cNvGrpSpPr>
          <p:nvPr/>
        </p:nvGrpSpPr>
        <p:grpSpPr bwMode="auto">
          <a:xfrm>
            <a:off x="4189046" y="4233010"/>
            <a:ext cx="800100" cy="228600"/>
            <a:chOff x="112" y="2792"/>
            <a:chExt cx="600" cy="208"/>
          </a:xfrm>
          <a:noFill/>
        </p:grpSpPr>
        <p:sp>
          <p:nvSpPr>
            <p:cNvPr id="338" name="Oval 60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18</a:t>
              </a:r>
            </a:p>
          </p:txBody>
        </p:sp>
        <p:grpSp>
          <p:nvGrpSpPr>
            <p:cNvPr id="339" name="Group 61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40" name="Rectangle 62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41" name="Rectangle 63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42" name="Rectangle 64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343" name="Oval 65"/>
          <p:cNvSpPr>
            <a:spLocks noChangeArrowheads="1"/>
          </p:cNvSpPr>
          <p:nvPr/>
        </p:nvSpPr>
        <p:spPr bwMode="auto">
          <a:xfrm>
            <a:off x="844184" y="39155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</a:t>
            </a:r>
          </a:p>
        </p:txBody>
      </p:sp>
      <p:sp>
        <p:nvSpPr>
          <p:cNvPr id="344" name="Oval 70"/>
          <p:cNvSpPr>
            <a:spLocks noChangeArrowheads="1"/>
          </p:cNvSpPr>
          <p:nvPr/>
        </p:nvSpPr>
        <p:spPr bwMode="auto">
          <a:xfrm>
            <a:off x="3777884" y="29122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13</a:t>
            </a:r>
          </a:p>
        </p:txBody>
      </p:sp>
      <p:sp>
        <p:nvSpPr>
          <p:cNvPr id="345" name="Oval 75"/>
          <p:cNvSpPr>
            <a:spLocks noChangeArrowheads="1"/>
          </p:cNvSpPr>
          <p:nvPr/>
        </p:nvSpPr>
        <p:spPr bwMode="auto">
          <a:xfrm>
            <a:off x="5390784" y="29249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32</a:t>
            </a:r>
          </a:p>
        </p:txBody>
      </p:sp>
      <p:sp>
        <p:nvSpPr>
          <p:cNvPr id="346" name="Oval 76"/>
          <p:cNvSpPr>
            <a:spLocks noChangeArrowheads="1"/>
          </p:cNvSpPr>
          <p:nvPr/>
        </p:nvSpPr>
        <p:spPr bwMode="auto">
          <a:xfrm>
            <a:off x="3053984" y="51474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12</a:t>
            </a:r>
          </a:p>
        </p:txBody>
      </p:sp>
      <p:sp>
        <p:nvSpPr>
          <p:cNvPr id="347" name="Oval 77"/>
          <p:cNvSpPr>
            <a:spLocks noChangeArrowheads="1"/>
          </p:cNvSpPr>
          <p:nvPr/>
        </p:nvSpPr>
        <p:spPr bwMode="auto">
          <a:xfrm>
            <a:off x="2177684" y="39282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10</a:t>
            </a:r>
          </a:p>
        </p:txBody>
      </p:sp>
      <p:sp>
        <p:nvSpPr>
          <p:cNvPr id="348" name="Oval 78"/>
          <p:cNvSpPr>
            <a:spLocks noChangeArrowheads="1"/>
          </p:cNvSpPr>
          <p:nvPr/>
        </p:nvSpPr>
        <p:spPr bwMode="auto">
          <a:xfrm>
            <a:off x="1910984" y="39155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8</a:t>
            </a:r>
          </a:p>
        </p:txBody>
      </p:sp>
      <p:sp>
        <p:nvSpPr>
          <p:cNvPr id="349" name="Oval 79"/>
          <p:cNvSpPr>
            <a:spLocks noChangeArrowheads="1"/>
          </p:cNvSpPr>
          <p:nvPr/>
        </p:nvSpPr>
        <p:spPr bwMode="auto">
          <a:xfrm>
            <a:off x="1402984" y="55284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6</a:t>
            </a:r>
          </a:p>
        </p:txBody>
      </p:sp>
      <p:sp>
        <p:nvSpPr>
          <p:cNvPr id="350" name="Oval 80"/>
          <p:cNvSpPr>
            <a:spLocks noChangeArrowheads="1"/>
          </p:cNvSpPr>
          <p:nvPr/>
        </p:nvSpPr>
        <p:spPr bwMode="auto">
          <a:xfrm>
            <a:off x="3511184" y="29122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5</a:t>
            </a:r>
          </a:p>
        </p:txBody>
      </p:sp>
      <p:sp>
        <p:nvSpPr>
          <p:cNvPr id="351" name="Oval 81"/>
          <p:cNvSpPr>
            <a:spLocks noChangeArrowheads="1"/>
          </p:cNvSpPr>
          <p:nvPr/>
        </p:nvSpPr>
        <p:spPr bwMode="auto">
          <a:xfrm>
            <a:off x="310784" y="51601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</a:t>
            </a:r>
          </a:p>
        </p:txBody>
      </p:sp>
      <p:sp>
        <p:nvSpPr>
          <p:cNvPr id="352" name="Oval 82"/>
          <p:cNvSpPr>
            <a:spLocks noChangeArrowheads="1"/>
          </p:cNvSpPr>
          <p:nvPr/>
        </p:nvSpPr>
        <p:spPr bwMode="auto">
          <a:xfrm>
            <a:off x="7003684" y="55030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29</a:t>
            </a:r>
          </a:p>
        </p:txBody>
      </p:sp>
      <p:sp>
        <p:nvSpPr>
          <p:cNvPr id="353" name="Oval 83"/>
          <p:cNvSpPr>
            <a:spLocks noChangeArrowheads="1"/>
          </p:cNvSpPr>
          <p:nvPr/>
        </p:nvSpPr>
        <p:spPr bwMode="auto">
          <a:xfrm>
            <a:off x="7283084" y="55030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30</a:t>
            </a:r>
          </a:p>
        </p:txBody>
      </p:sp>
      <p:sp>
        <p:nvSpPr>
          <p:cNvPr id="354" name="Oval 84"/>
          <p:cNvSpPr>
            <a:spLocks noChangeArrowheads="1"/>
          </p:cNvSpPr>
          <p:nvPr/>
        </p:nvSpPr>
        <p:spPr bwMode="auto">
          <a:xfrm>
            <a:off x="4895484" y="51474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21</a:t>
            </a:r>
          </a:p>
        </p:txBody>
      </p:sp>
      <p:sp>
        <p:nvSpPr>
          <p:cNvPr id="355" name="Oval 85"/>
          <p:cNvSpPr>
            <a:spLocks noChangeArrowheads="1"/>
          </p:cNvSpPr>
          <p:nvPr/>
        </p:nvSpPr>
        <p:spPr bwMode="auto">
          <a:xfrm>
            <a:off x="5505084" y="51728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23</a:t>
            </a:r>
          </a:p>
        </p:txBody>
      </p:sp>
      <p:sp>
        <p:nvSpPr>
          <p:cNvPr id="356" name="Oval 86"/>
          <p:cNvSpPr>
            <a:spLocks noChangeArrowheads="1"/>
          </p:cNvSpPr>
          <p:nvPr/>
        </p:nvSpPr>
        <p:spPr bwMode="auto">
          <a:xfrm>
            <a:off x="5136784" y="29249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22</a:t>
            </a:r>
          </a:p>
        </p:txBody>
      </p:sp>
      <p:sp>
        <p:nvSpPr>
          <p:cNvPr id="357" name="Oval 87"/>
          <p:cNvSpPr>
            <a:spLocks noChangeArrowheads="1"/>
          </p:cNvSpPr>
          <p:nvPr/>
        </p:nvSpPr>
        <p:spPr bwMode="auto">
          <a:xfrm>
            <a:off x="3955684" y="51474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15</a:t>
            </a:r>
          </a:p>
        </p:txBody>
      </p:sp>
      <p:sp>
        <p:nvSpPr>
          <p:cNvPr id="358" name="Line 95"/>
          <p:cNvSpPr>
            <a:spLocks noChangeShapeType="1"/>
          </p:cNvSpPr>
          <p:nvPr/>
        </p:nvSpPr>
        <p:spPr bwMode="auto">
          <a:xfrm flipH="1">
            <a:off x="4087446" y="4461610"/>
            <a:ext cx="114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59" name="Line 96"/>
          <p:cNvSpPr>
            <a:spLocks noChangeShapeType="1"/>
          </p:cNvSpPr>
          <p:nvPr/>
        </p:nvSpPr>
        <p:spPr bwMode="auto">
          <a:xfrm>
            <a:off x="4455746" y="4461610"/>
            <a:ext cx="55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60" name="Line 97"/>
          <p:cNvSpPr>
            <a:spLocks noChangeShapeType="1"/>
          </p:cNvSpPr>
          <p:nvPr/>
        </p:nvSpPr>
        <p:spPr bwMode="auto">
          <a:xfrm flipH="1">
            <a:off x="5890846" y="4474310"/>
            <a:ext cx="127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61" name="Line 98"/>
          <p:cNvSpPr>
            <a:spLocks noChangeShapeType="1"/>
          </p:cNvSpPr>
          <p:nvPr/>
        </p:nvSpPr>
        <p:spPr bwMode="auto">
          <a:xfrm flipH="1">
            <a:off x="7732346" y="4487010"/>
            <a:ext cx="508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62" name="Line 99"/>
          <p:cNvSpPr>
            <a:spLocks noChangeShapeType="1"/>
          </p:cNvSpPr>
          <p:nvPr/>
        </p:nvSpPr>
        <p:spPr bwMode="auto">
          <a:xfrm>
            <a:off x="8049846" y="4487010"/>
            <a:ext cx="5715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363" name="Group 100"/>
          <p:cNvGrpSpPr>
            <a:grpSpLocks/>
          </p:cNvGrpSpPr>
          <p:nvPr/>
        </p:nvGrpSpPr>
        <p:grpSpPr bwMode="auto">
          <a:xfrm>
            <a:off x="6995746" y="5503010"/>
            <a:ext cx="800100" cy="228600"/>
            <a:chOff x="576" y="2696"/>
            <a:chExt cx="744" cy="240"/>
          </a:xfrm>
          <a:noFill/>
        </p:grpSpPr>
        <p:sp>
          <p:nvSpPr>
            <p:cNvPr id="364" name="Rectangle 10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65" name="Rectangle 10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66" name="Rectangle 10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367" name="Group 104"/>
          <p:cNvGrpSpPr>
            <a:grpSpLocks/>
          </p:cNvGrpSpPr>
          <p:nvPr/>
        </p:nvGrpSpPr>
        <p:grpSpPr bwMode="auto">
          <a:xfrm>
            <a:off x="5992446" y="5503010"/>
            <a:ext cx="800100" cy="228600"/>
            <a:chOff x="576" y="2696"/>
            <a:chExt cx="744" cy="240"/>
          </a:xfrm>
          <a:noFill/>
        </p:grpSpPr>
        <p:sp>
          <p:nvSpPr>
            <p:cNvPr id="368" name="Rectangle 10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69" name="Rectangle 10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70" name="Rectangle 10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71" name="Line 108"/>
          <p:cNvSpPr>
            <a:spLocks noChangeShapeType="1"/>
          </p:cNvSpPr>
          <p:nvPr/>
        </p:nvSpPr>
        <p:spPr bwMode="auto">
          <a:xfrm>
            <a:off x="6271846" y="4448910"/>
            <a:ext cx="1270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72" name="Line 109"/>
          <p:cNvSpPr>
            <a:spLocks noChangeShapeType="1"/>
          </p:cNvSpPr>
          <p:nvPr/>
        </p:nvSpPr>
        <p:spPr bwMode="auto">
          <a:xfrm>
            <a:off x="6538546" y="4461610"/>
            <a:ext cx="8509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73" name="Oval 110"/>
          <p:cNvSpPr>
            <a:spLocks noChangeArrowheads="1"/>
          </p:cNvSpPr>
          <p:nvPr/>
        </p:nvSpPr>
        <p:spPr bwMode="auto">
          <a:xfrm>
            <a:off x="6279784" y="42330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28</a:t>
            </a:r>
          </a:p>
        </p:txBody>
      </p:sp>
      <p:grpSp>
        <p:nvGrpSpPr>
          <p:cNvPr id="374" name="Group 111"/>
          <p:cNvGrpSpPr>
            <a:grpSpLocks/>
          </p:cNvGrpSpPr>
          <p:nvPr/>
        </p:nvGrpSpPr>
        <p:grpSpPr bwMode="auto">
          <a:xfrm>
            <a:off x="1395046" y="5541110"/>
            <a:ext cx="800100" cy="228600"/>
            <a:chOff x="576" y="2696"/>
            <a:chExt cx="744" cy="240"/>
          </a:xfrm>
          <a:noFill/>
        </p:grpSpPr>
        <p:sp>
          <p:nvSpPr>
            <p:cNvPr id="375" name="Rectangle 11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76" name="Rectangle 11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77" name="Rectangle 11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378" name="Group 115"/>
          <p:cNvGrpSpPr>
            <a:grpSpLocks/>
          </p:cNvGrpSpPr>
          <p:nvPr/>
        </p:nvGrpSpPr>
        <p:grpSpPr bwMode="auto">
          <a:xfrm>
            <a:off x="442546" y="5528410"/>
            <a:ext cx="800100" cy="228600"/>
            <a:chOff x="576" y="2696"/>
            <a:chExt cx="744" cy="240"/>
          </a:xfrm>
          <a:noFill/>
        </p:grpSpPr>
        <p:sp>
          <p:nvSpPr>
            <p:cNvPr id="379" name="Rectangle 11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80" name="Rectangle 11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81" name="Rectangle 11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82" name="Oval 119"/>
          <p:cNvSpPr>
            <a:spLocks noChangeArrowheads="1"/>
          </p:cNvSpPr>
          <p:nvPr/>
        </p:nvSpPr>
        <p:spPr bwMode="auto">
          <a:xfrm>
            <a:off x="1682384" y="55411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7</a:t>
            </a:r>
          </a:p>
        </p:txBody>
      </p:sp>
      <p:grpSp>
        <p:nvGrpSpPr>
          <p:cNvPr id="383" name="Group 120"/>
          <p:cNvGrpSpPr>
            <a:grpSpLocks/>
          </p:cNvGrpSpPr>
          <p:nvPr/>
        </p:nvGrpSpPr>
        <p:grpSpPr bwMode="auto">
          <a:xfrm>
            <a:off x="836246" y="3915510"/>
            <a:ext cx="800100" cy="228600"/>
            <a:chOff x="576" y="2696"/>
            <a:chExt cx="744" cy="240"/>
          </a:xfrm>
          <a:noFill/>
        </p:grpSpPr>
        <p:sp>
          <p:nvSpPr>
            <p:cNvPr id="384" name="Rectangle 12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85" name="Rectangle 12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86" name="Rectangle 12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387" name="Group 124"/>
          <p:cNvGrpSpPr>
            <a:grpSpLocks/>
          </p:cNvGrpSpPr>
          <p:nvPr/>
        </p:nvGrpSpPr>
        <p:grpSpPr bwMode="auto">
          <a:xfrm>
            <a:off x="1903046" y="3915510"/>
            <a:ext cx="800100" cy="228600"/>
            <a:chOff x="576" y="2696"/>
            <a:chExt cx="744" cy="240"/>
          </a:xfrm>
          <a:noFill/>
        </p:grpSpPr>
        <p:sp>
          <p:nvSpPr>
            <p:cNvPr id="388" name="Rectangle 12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89" name="Rectangle 12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90" name="Rectangle 12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91" name="Line 128"/>
          <p:cNvSpPr>
            <a:spLocks noChangeShapeType="1"/>
          </p:cNvSpPr>
          <p:nvPr/>
        </p:nvSpPr>
        <p:spPr bwMode="auto">
          <a:xfrm flipH="1">
            <a:off x="429846" y="4156810"/>
            <a:ext cx="4064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92" name="Line 129"/>
          <p:cNvSpPr>
            <a:spLocks noChangeShapeType="1"/>
          </p:cNvSpPr>
          <p:nvPr/>
        </p:nvSpPr>
        <p:spPr bwMode="auto">
          <a:xfrm flipH="1">
            <a:off x="848946" y="4144110"/>
            <a:ext cx="2540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93" name="Line 130"/>
          <p:cNvSpPr>
            <a:spLocks noChangeShapeType="1"/>
          </p:cNvSpPr>
          <p:nvPr/>
        </p:nvSpPr>
        <p:spPr bwMode="auto">
          <a:xfrm flipH="1">
            <a:off x="1801446" y="4156810"/>
            <a:ext cx="1016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94" name="Line 131"/>
          <p:cNvSpPr>
            <a:spLocks noChangeShapeType="1"/>
          </p:cNvSpPr>
          <p:nvPr/>
        </p:nvSpPr>
        <p:spPr bwMode="auto">
          <a:xfrm>
            <a:off x="2169746" y="4144110"/>
            <a:ext cx="889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95" name="Line 132"/>
          <p:cNvSpPr>
            <a:spLocks noChangeShapeType="1"/>
          </p:cNvSpPr>
          <p:nvPr/>
        </p:nvSpPr>
        <p:spPr bwMode="auto">
          <a:xfrm>
            <a:off x="2436446" y="4144110"/>
            <a:ext cx="7366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396" name="Group 133"/>
          <p:cNvGrpSpPr>
            <a:grpSpLocks/>
          </p:cNvGrpSpPr>
          <p:nvPr/>
        </p:nvGrpSpPr>
        <p:grpSpPr bwMode="auto">
          <a:xfrm>
            <a:off x="5116146" y="2924910"/>
            <a:ext cx="800100" cy="228600"/>
            <a:chOff x="576" y="2696"/>
            <a:chExt cx="744" cy="240"/>
          </a:xfrm>
          <a:noFill/>
        </p:grpSpPr>
        <p:sp>
          <p:nvSpPr>
            <p:cNvPr id="397" name="Rectangle 134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98" name="Rectangle 135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99" name="Rectangle 136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400" name="Group 137"/>
          <p:cNvGrpSpPr>
            <a:grpSpLocks/>
          </p:cNvGrpSpPr>
          <p:nvPr/>
        </p:nvGrpSpPr>
        <p:grpSpPr bwMode="auto">
          <a:xfrm>
            <a:off x="3503246" y="2912210"/>
            <a:ext cx="800100" cy="228600"/>
            <a:chOff x="576" y="2696"/>
            <a:chExt cx="744" cy="240"/>
          </a:xfrm>
          <a:noFill/>
        </p:grpSpPr>
        <p:sp>
          <p:nvSpPr>
            <p:cNvPr id="401" name="Rectangle 13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402" name="Rectangle 13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403" name="Rectangle 140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404" name="Line 141"/>
          <p:cNvSpPr>
            <a:spLocks noChangeShapeType="1"/>
          </p:cNvSpPr>
          <p:nvPr/>
        </p:nvSpPr>
        <p:spPr bwMode="auto">
          <a:xfrm flipH="1">
            <a:off x="1242646" y="3140810"/>
            <a:ext cx="22606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405" name="Line 142"/>
          <p:cNvSpPr>
            <a:spLocks noChangeShapeType="1"/>
          </p:cNvSpPr>
          <p:nvPr/>
        </p:nvSpPr>
        <p:spPr bwMode="auto">
          <a:xfrm flipH="1">
            <a:off x="2309446" y="3140810"/>
            <a:ext cx="14605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406" name="Line 143"/>
          <p:cNvSpPr>
            <a:spLocks noChangeShapeType="1"/>
          </p:cNvSpPr>
          <p:nvPr/>
        </p:nvSpPr>
        <p:spPr bwMode="auto">
          <a:xfrm flipH="1">
            <a:off x="4595446" y="3153510"/>
            <a:ext cx="520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407" name="Line 144"/>
          <p:cNvSpPr>
            <a:spLocks noChangeShapeType="1"/>
          </p:cNvSpPr>
          <p:nvPr/>
        </p:nvSpPr>
        <p:spPr bwMode="auto">
          <a:xfrm>
            <a:off x="5382846" y="3153510"/>
            <a:ext cx="1028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408" name="Line 145"/>
          <p:cNvSpPr>
            <a:spLocks noChangeShapeType="1"/>
          </p:cNvSpPr>
          <p:nvPr/>
        </p:nvSpPr>
        <p:spPr bwMode="auto">
          <a:xfrm>
            <a:off x="5649546" y="3153510"/>
            <a:ext cx="25400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409" name="Group 146"/>
          <p:cNvGrpSpPr>
            <a:grpSpLocks/>
          </p:cNvGrpSpPr>
          <p:nvPr/>
        </p:nvGrpSpPr>
        <p:grpSpPr bwMode="auto">
          <a:xfrm>
            <a:off x="8202246" y="5147410"/>
            <a:ext cx="800100" cy="228600"/>
            <a:chOff x="112" y="2792"/>
            <a:chExt cx="600" cy="208"/>
          </a:xfrm>
          <a:noFill/>
        </p:grpSpPr>
        <p:sp>
          <p:nvSpPr>
            <p:cNvPr id="410" name="Oval 147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37</a:t>
              </a:r>
            </a:p>
          </p:txBody>
        </p:sp>
        <p:grpSp>
          <p:nvGrpSpPr>
            <p:cNvPr id="411" name="Group 148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412" name="Rectangle 149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413" name="Rectangle 150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414" name="Rectangle 151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415" name="Oval 152"/>
          <p:cNvSpPr>
            <a:spLocks noChangeArrowheads="1"/>
          </p:cNvSpPr>
          <p:nvPr/>
        </p:nvSpPr>
        <p:spPr bwMode="auto">
          <a:xfrm>
            <a:off x="8743584" y="51474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40</a:t>
            </a:r>
          </a:p>
        </p:txBody>
      </p:sp>
      <p:sp>
        <p:nvSpPr>
          <p:cNvPr id="416" name="Oval 153"/>
          <p:cNvSpPr>
            <a:spLocks noChangeArrowheads="1"/>
          </p:cNvSpPr>
          <p:nvPr/>
        </p:nvSpPr>
        <p:spPr bwMode="auto">
          <a:xfrm>
            <a:off x="8476884" y="514741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39</a:t>
            </a:r>
          </a:p>
        </p:txBody>
      </p:sp>
      <p:grpSp>
        <p:nvGrpSpPr>
          <p:cNvPr id="417" name="Group 154"/>
          <p:cNvGrpSpPr>
            <a:grpSpLocks/>
          </p:cNvGrpSpPr>
          <p:nvPr/>
        </p:nvGrpSpPr>
        <p:grpSpPr bwMode="auto">
          <a:xfrm>
            <a:off x="4316046" y="2124810"/>
            <a:ext cx="800100" cy="228600"/>
            <a:chOff x="576" y="2696"/>
            <a:chExt cx="744" cy="240"/>
          </a:xfrm>
          <a:noFill/>
        </p:grpSpPr>
        <p:sp>
          <p:nvSpPr>
            <p:cNvPr id="418" name="Rectangle 15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419" name="Rectangle 15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420" name="Rectangle 15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421" name="Line 159"/>
          <p:cNvSpPr>
            <a:spLocks noChangeShapeType="1"/>
          </p:cNvSpPr>
          <p:nvPr/>
        </p:nvSpPr>
        <p:spPr bwMode="auto">
          <a:xfrm flipH="1">
            <a:off x="3909646" y="2353410"/>
            <a:ext cx="4064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422" name="Line 160"/>
          <p:cNvSpPr>
            <a:spLocks noChangeShapeType="1"/>
          </p:cNvSpPr>
          <p:nvPr/>
        </p:nvSpPr>
        <p:spPr bwMode="auto">
          <a:xfrm>
            <a:off x="4582746" y="2353410"/>
            <a:ext cx="939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8344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6111 -0.11481 " pathEditMode="relative" ptsTypes="AA">
                                      <p:cBhvr>
                                        <p:cTn id="10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421" grpId="0" animBg="1"/>
      <p:bldP spid="4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insert?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922" y="2710284"/>
            <a:ext cx="7582877" cy="23302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O(log n) to find the node</a:t>
            </a:r>
          </a:p>
          <a:p>
            <a:r>
              <a:rPr lang="en-US" sz="3600" dirty="0" smtClean="0"/>
              <a:t>O(log n) node splits in the worst </a:t>
            </a:r>
          </a:p>
          <a:p>
            <a:r>
              <a:rPr lang="en-US" sz="3600" dirty="0" smtClean="0"/>
              <a:t>Node split takes constant time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8498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 smtClean="0"/>
              <a:t>o(log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0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1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Claim: We always delete key in the leaf node!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5828"/>
            <a:ext cx="8229600" cy="581941"/>
          </a:xfrm>
        </p:spPr>
        <p:txBody>
          <a:bodyPr/>
          <a:lstStyle/>
          <a:p>
            <a:r>
              <a:rPr lang="en-US" dirty="0" smtClean="0"/>
              <a:t>Delete 25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85800" y="5930900"/>
            <a:ext cx="800100" cy="228600"/>
            <a:chOff x="112" y="2792"/>
            <a:chExt cx="600" cy="208"/>
          </a:xfrm>
          <a:noFill/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125538" y="6286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527300" y="5930900"/>
            <a:ext cx="800100" cy="228600"/>
            <a:chOff x="112" y="2792"/>
            <a:chExt cx="600" cy="208"/>
          </a:xfrm>
          <a:noFill/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3429000" y="5918200"/>
            <a:ext cx="800100" cy="228600"/>
            <a:chOff x="112" y="2792"/>
            <a:chExt cx="600" cy="208"/>
          </a:xfrm>
          <a:noFill/>
        </p:grpSpPr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4343400" y="5918200"/>
            <a:ext cx="800100" cy="228600"/>
            <a:chOff x="112" y="2792"/>
            <a:chExt cx="600" cy="208"/>
          </a:xfrm>
          <a:noFill/>
        </p:grpSpPr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14</a:t>
              </a:r>
            </a:p>
          </p:txBody>
        </p: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5270500" y="5918200"/>
            <a:ext cx="800100" cy="228600"/>
            <a:chOff x="112" y="2792"/>
            <a:chExt cx="600" cy="208"/>
          </a:xfrm>
          <a:noFill/>
        </p:grpSpPr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20</a:t>
              </a:r>
            </a:p>
          </p:txBody>
        </p:sp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6446838" y="59436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24</a:t>
            </a:r>
          </a:p>
        </p:txBody>
      </p: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6159500" y="5943600"/>
            <a:ext cx="800100" cy="228600"/>
            <a:chOff x="576" y="2696"/>
            <a:chExt cx="744" cy="240"/>
          </a:xfrm>
          <a:noFill/>
        </p:grpSpPr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6675438" y="62611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26</a:t>
            </a:r>
          </a:p>
        </p:txBody>
      </p:sp>
      <p:sp>
        <p:nvSpPr>
          <p:cNvPr id="41" name="Oval 42"/>
          <p:cNvSpPr>
            <a:spLocks noChangeArrowheads="1"/>
          </p:cNvSpPr>
          <p:nvPr/>
        </p:nvSpPr>
        <p:spPr bwMode="auto">
          <a:xfrm>
            <a:off x="6675438" y="50038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25</a:t>
            </a:r>
          </a:p>
        </p:txBody>
      </p:sp>
      <p:grpSp>
        <p:nvGrpSpPr>
          <p:cNvPr id="42" name="Group 43"/>
          <p:cNvGrpSpPr>
            <a:grpSpLocks/>
          </p:cNvGrpSpPr>
          <p:nvPr/>
        </p:nvGrpSpPr>
        <p:grpSpPr bwMode="auto">
          <a:xfrm>
            <a:off x="6667500" y="5003800"/>
            <a:ext cx="800100" cy="228600"/>
            <a:chOff x="576" y="2696"/>
            <a:chExt cx="744" cy="240"/>
          </a:xfrm>
          <a:noFill/>
        </p:grpSpPr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46" name="Group 47"/>
          <p:cNvGrpSpPr>
            <a:grpSpLocks/>
          </p:cNvGrpSpPr>
          <p:nvPr/>
        </p:nvGrpSpPr>
        <p:grpSpPr bwMode="auto">
          <a:xfrm>
            <a:off x="4851400" y="5003800"/>
            <a:ext cx="800100" cy="228600"/>
            <a:chOff x="112" y="2792"/>
            <a:chExt cx="600" cy="208"/>
          </a:xfrm>
          <a:noFill/>
        </p:grpSpPr>
        <p:sp>
          <p:nvSpPr>
            <p:cNvPr id="47" name="Oval 4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18</a:t>
              </a:r>
            </a:p>
          </p:txBody>
        </p:sp>
        <p:grpSp>
          <p:nvGrpSpPr>
            <p:cNvPr id="48" name="Group 4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49" name="Rectangle 5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50" name="Rectangle 5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51" name="Rectangle 5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52" name="Oval 53"/>
          <p:cNvSpPr>
            <a:spLocks noChangeArrowheads="1"/>
          </p:cNvSpPr>
          <p:nvPr/>
        </p:nvSpPr>
        <p:spPr bwMode="auto">
          <a:xfrm>
            <a:off x="1506538" y="46863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</a:t>
            </a:r>
          </a:p>
        </p:txBody>
      </p:sp>
      <p:sp>
        <p:nvSpPr>
          <p:cNvPr id="53" name="Oval 54"/>
          <p:cNvSpPr>
            <a:spLocks noChangeArrowheads="1"/>
          </p:cNvSpPr>
          <p:nvPr/>
        </p:nvSpPr>
        <p:spPr bwMode="auto">
          <a:xfrm>
            <a:off x="4999038" y="28829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13</a:t>
            </a:r>
          </a:p>
        </p:txBody>
      </p:sp>
      <p:sp>
        <p:nvSpPr>
          <p:cNvPr id="54" name="Oval 55"/>
          <p:cNvSpPr>
            <a:spLocks noChangeArrowheads="1"/>
          </p:cNvSpPr>
          <p:nvPr/>
        </p:nvSpPr>
        <p:spPr bwMode="auto">
          <a:xfrm>
            <a:off x="3716338" y="5918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12</a:t>
            </a:r>
          </a:p>
        </p:txBody>
      </p:sp>
      <p:sp>
        <p:nvSpPr>
          <p:cNvPr id="55" name="Oval 56"/>
          <p:cNvSpPr>
            <a:spLocks noChangeArrowheads="1"/>
          </p:cNvSpPr>
          <p:nvPr/>
        </p:nvSpPr>
        <p:spPr bwMode="auto">
          <a:xfrm>
            <a:off x="2840038" y="46990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10</a:t>
            </a:r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2573338" y="46863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8</a:t>
            </a:r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2065338" y="6299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6</a:t>
            </a:r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4173538" y="36830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5</a:t>
            </a:r>
          </a:p>
        </p:txBody>
      </p:sp>
      <p:sp>
        <p:nvSpPr>
          <p:cNvPr id="59" name="Oval 60"/>
          <p:cNvSpPr>
            <a:spLocks noChangeArrowheads="1"/>
          </p:cNvSpPr>
          <p:nvPr/>
        </p:nvSpPr>
        <p:spPr bwMode="auto">
          <a:xfrm>
            <a:off x="973138" y="59309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</a:t>
            </a:r>
          </a:p>
        </p:txBody>
      </p:sp>
      <p:sp>
        <p:nvSpPr>
          <p:cNvPr id="60" name="Oval 61"/>
          <p:cNvSpPr>
            <a:spLocks noChangeArrowheads="1"/>
          </p:cNvSpPr>
          <p:nvPr/>
        </p:nvSpPr>
        <p:spPr bwMode="auto">
          <a:xfrm>
            <a:off x="7666038" y="62738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29</a:t>
            </a:r>
          </a:p>
        </p:txBody>
      </p:sp>
      <p:sp>
        <p:nvSpPr>
          <p:cNvPr id="61" name="Oval 62"/>
          <p:cNvSpPr>
            <a:spLocks noChangeArrowheads="1"/>
          </p:cNvSpPr>
          <p:nvPr/>
        </p:nvSpPr>
        <p:spPr bwMode="auto">
          <a:xfrm>
            <a:off x="7945438" y="62738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30</a:t>
            </a:r>
          </a:p>
        </p:txBody>
      </p:sp>
      <p:sp>
        <p:nvSpPr>
          <p:cNvPr id="62" name="Oval 64"/>
          <p:cNvSpPr>
            <a:spLocks noChangeArrowheads="1"/>
          </p:cNvSpPr>
          <p:nvPr/>
        </p:nvSpPr>
        <p:spPr bwMode="auto">
          <a:xfrm>
            <a:off x="6167438" y="59436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23</a:t>
            </a:r>
          </a:p>
        </p:txBody>
      </p:sp>
      <p:sp>
        <p:nvSpPr>
          <p:cNvPr id="63" name="Oval 65"/>
          <p:cNvSpPr>
            <a:spLocks noChangeArrowheads="1"/>
          </p:cNvSpPr>
          <p:nvPr/>
        </p:nvSpPr>
        <p:spPr bwMode="auto">
          <a:xfrm>
            <a:off x="5799138" y="36957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22</a:t>
            </a:r>
          </a:p>
        </p:txBody>
      </p:sp>
      <p:sp>
        <p:nvSpPr>
          <p:cNvPr id="64" name="Oval 66"/>
          <p:cNvSpPr>
            <a:spLocks noChangeArrowheads="1"/>
          </p:cNvSpPr>
          <p:nvPr/>
        </p:nvSpPr>
        <p:spPr bwMode="auto">
          <a:xfrm>
            <a:off x="4618038" y="5918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15</a:t>
            </a:r>
          </a:p>
        </p:txBody>
      </p:sp>
      <p:sp>
        <p:nvSpPr>
          <p:cNvPr id="65" name="Line 67"/>
          <p:cNvSpPr>
            <a:spLocks noChangeShapeType="1"/>
          </p:cNvSpPr>
          <p:nvPr/>
        </p:nvSpPr>
        <p:spPr bwMode="auto">
          <a:xfrm flipH="1">
            <a:off x="4749800" y="5232400"/>
            <a:ext cx="114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66" name="Line 68"/>
          <p:cNvSpPr>
            <a:spLocks noChangeShapeType="1"/>
          </p:cNvSpPr>
          <p:nvPr/>
        </p:nvSpPr>
        <p:spPr bwMode="auto">
          <a:xfrm>
            <a:off x="5118100" y="5232400"/>
            <a:ext cx="55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67" name="Line 69"/>
          <p:cNvSpPr>
            <a:spLocks noChangeShapeType="1"/>
          </p:cNvSpPr>
          <p:nvPr/>
        </p:nvSpPr>
        <p:spPr bwMode="auto">
          <a:xfrm flipH="1">
            <a:off x="6553200" y="5245100"/>
            <a:ext cx="127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68" name="Group 70"/>
          <p:cNvGrpSpPr>
            <a:grpSpLocks/>
          </p:cNvGrpSpPr>
          <p:nvPr/>
        </p:nvGrpSpPr>
        <p:grpSpPr bwMode="auto">
          <a:xfrm>
            <a:off x="7658100" y="6273800"/>
            <a:ext cx="800100" cy="228600"/>
            <a:chOff x="576" y="2696"/>
            <a:chExt cx="744" cy="240"/>
          </a:xfrm>
          <a:noFill/>
        </p:grpSpPr>
        <p:sp>
          <p:nvSpPr>
            <p:cNvPr id="69" name="Rectangle 7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71" name="Rectangle 7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72" name="Group 74"/>
          <p:cNvGrpSpPr>
            <a:grpSpLocks/>
          </p:cNvGrpSpPr>
          <p:nvPr/>
        </p:nvGrpSpPr>
        <p:grpSpPr bwMode="auto">
          <a:xfrm>
            <a:off x="6654800" y="6273800"/>
            <a:ext cx="800100" cy="228600"/>
            <a:chOff x="576" y="2696"/>
            <a:chExt cx="744" cy="240"/>
          </a:xfrm>
          <a:noFill/>
        </p:grpSpPr>
        <p:sp>
          <p:nvSpPr>
            <p:cNvPr id="73" name="Rectangle 7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74" name="Rectangle 7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75" name="Rectangle 7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76" name="Line 78"/>
          <p:cNvSpPr>
            <a:spLocks noChangeShapeType="1"/>
          </p:cNvSpPr>
          <p:nvPr/>
        </p:nvSpPr>
        <p:spPr bwMode="auto">
          <a:xfrm>
            <a:off x="6934200" y="5219700"/>
            <a:ext cx="1270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77" name="Line 79"/>
          <p:cNvSpPr>
            <a:spLocks noChangeShapeType="1"/>
          </p:cNvSpPr>
          <p:nvPr/>
        </p:nvSpPr>
        <p:spPr bwMode="auto">
          <a:xfrm>
            <a:off x="7200900" y="5232400"/>
            <a:ext cx="8509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78" name="Oval 80"/>
          <p:cNvSpPr>
            <a:spLocks noChangeArrowheads="1"/>
          </p:cNvSpPr>
          <p:nvPr/>
        </p:nvSpPr>
        <p:spPr bwMode="auto">
          <a:xfrm>
            <a:off x="6942138" y="50038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28</a:t>
            </a:r>
          </a:p>
        </p:txBody>
      </p:sp>
      <p:grpSp>
        <p:nvGrpSpPr>
          <p:cNvPr id="79" name="Group 81"/>
          <p:cNvGrpSpPr>
            <a:grpSpLocks/>
          </p:cNvGrpSpPr>
          <p:nvPr/>
        </p:nvGrpSpPr>
        <p:grpSpPr bwMode="auto">
          <a:xfrm>
            <a:off x="2057400" y="6311900"/>
            <a:ext cx="800100" cy="228600"/>
            <a:chOff x="576" y="2696"/>
            <a:chExt cx="744" cy="240"/>
          </a:xfrm>
          <a:noFill/>
        </p:grpSpPr>
        <p:sp>
          <p:nvSpPr>
            <p:cNvPr id="80" name="Rectangle 8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81" name="Rectangle 8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82" name="Rectangle 8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83" name="Group 85"/>
          <p:cNvGrpSpPr>
            <a:grpSpLocks/>
          </p:cNvGrpSpPr>
          <p:nvPr/>
        </p:nvGrpSpPr>
        <p:grpSpPr bwMode="auto">
          <a:xfrm>
            <a:off x="1104900" y="6299200"/>
            <a:ext cx="800100" cy="228600"/>
            <a:chOff x="576" y="2696"/>
            <a:chExt cx="744" cy="240"/>
          </a:xfrm>
          <a:noFill/>
        </p:grpSpPr>
        <p:sp>
          <p:nvSpPr>
            <p:cNvPr id="84" name="Rectangle 8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85" name="Rectangle 8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86" name="Rectangle 8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87" name="Oval 89"/>
          <p:cNvSpPr>
            <a:spLocks noChangeArrowheads="1"/>
          </p:cNvSpPr>
          <p:nvPr/>
        </p:nvSpPr>
        <p:spPr bwMode="auto">
          <a:xfrm>
            <a:off x="2344738" y="63119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7</a:t>
            </a:r>
          </a:p>
        </p:txBody>
      </p:sp>
      <p:grpSp>
        <p:nvGrpSpPr>
          <p:cNvPr id="88" name="Group 90"/>
          <p:cNvGrpSpPr>
            <a:grpSpLocks/>
          </p:cNvGrpSpPr>
          <p:nvPr/>
        </p:nvGrpSpPr>
        <p:grpSpPr bwMode="auto">
          <a:xfrm>
            <a:off x="1498600" y="4686300"/>
            <a:ext cx="800100" cy="228600"/>
            <a:chOff x="576" y="2696"/>
            <a:chExt cx="744" cy="240"/>
          </a:xfrm>
          <a:noFill/>
        </p:grpSpPr>
        <p:sp>
          <p:nvSpPr>
            <p:cNvPr id="89" name="Rectangle 9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90" name="Rectangle 9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91" name="Rectangle 9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92" name="Group 94"/>
          <p:cNvGrpSpPr>
            <a:grpSpLocks/>
          </p:cNvGrpSpPr>
          <p:nvPr/>
        </p:nvGrpSpPr>
        <p:grpSpPr bwMode="auto">
          <a:xfrm>
            <a:off x="2565400" y="4686300"/>
            <a:ext cx="800100" cy="228600"/>
            <a:chOff x="576" y="2696"/>
            <a:chExt cx="744" cy="240"/>
          </a:xfrm>
          <a:noFill/>
        </p:grpSpPr>
        <p:sp>
          <p:nvSpPr>
            <p:cNvPr id="93" name="Rectangle 9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94" name="Rectangle 9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95" name="Rectangle 9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96" name="Line 98"/>
          <p:cNvSpPr>
            <a:spLocks noChangeShapeType="1"/>
          </p:cNvSpPr>
          <p:nvPr/>
        </p:nvSpPr>
        <p:spPr bwMode="auto">
          <a:xfrm flipH="1">
            <a:off x="1092200" y="4927600"/>
            <a:ext cx="4064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97" name="Line 99"/>
          <p:cNvSpPr>
            <a:spLocks noChangeShapeType="1"/>
          </p:cNvSpPr>
          <p:nvPr/>
        </p:nvSpPr>
        <p:spPr bwMode="auto">
          <a:xfrm flipH="1">
            <a:off x="1511300" y="4914900"/>
            <a:ext cx="2540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98" name="Line 100"/>
          <p:cNvSpPr>
            <a:spLocks noChangeShapeType="1"/>
          </p:cNvSpPr>
          <p:nvPr/>
        </p:nvSpPr>
        <p:spPr bwMode="auto">
          <a:xfrm flipH="1">
            <a:off x="2463800" y="4927600"/>
            <a:ext cx="1016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99" name="Line 101"/>
          <p:cNvSpPr>
            <a:spLocks noChangeShapeType="1"/>
          </p:cNvSpPr>
          <p:nvPr/>
        </p:nvSpPr>
        <p:spPr bwMode="auto">
          <a:xfrm>
            <a:off x="2832100" y="4914900"/>
            <a:ext cx="889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00" name="Line 102"/>
          <p:cNvSpPr>
            <a:spLocks noChangeShapeType="1"/>
          </p:cNvSpPr>
          <p:nvPr/>
        </p:nvSpPr>
        <p:spPr bwMode="auto">
          <a:xfrm>
            <a:off x="3098800" y="4914900"/>
            <a:ext cx="7366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101" name="Group 103"/>
          <p:cNvGrpSpPr>
            <a:grpSpLocks/>
          </p:cNvGrpSpPr>
          <p:nvPr/>
        </p:nvGrpSpPr>
        <p:grpSpPr bwMode="auto">
          <a:xfrm>
            <a:off x="5778500" y="3695700"/>
            <a:ext cx="800100" cy="228600"/>
            <a:chOff x="576" y="2696"/>
            <a:chExt cx="744" cy="240"/>
          </a:xfrm>
          <a:noFill/>
        </p:grpSpPr>
        <p:sp>
          <p:nvSpPr>
            <p:cNvPr id="102" name="Rectangle 104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03" name="Rectangle 105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04" name="Rectangle 106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105" name="Group 107"/>
          <p:cNvGrpSpPr>
            <a:grpSpLocks/>
          </p:cNvGrpSpPr>
          <p:nvPr/>
        </p:nvGrpSpPr>
        <p:grpSpPr bwMode="auto">
          <a:xfrm>
            <a:off x="4165600" y="3683000"/>
            <a:ext cx="800100" cy="228600"/>
            <a:chOff x="576" y="2696"/>
            <a:chExt cx="744" cy="240"/>
          </a:xfrm>
          <a:noFill/>
        </p:grpSpPr>
        <p:sp>
          <p:nvSpPr>
            <p:cNvPr id="106" name="Rectangle 10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07" name="Rectangle 10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08" name="Rectangle 110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09" name="Line 111"/>
          <p:cNvSpPr>
            <a:spLocks noChangeShapeType="1"/>
          </p:cNvSpPr>
          <p:nvPr/>
        </p:nvSpPr>
        <p:spPr bwMode="auto">
          <a:xfrm flipH="1">
            <a:off x="1905000" y="3911600"/>
            <a:ext cx="22606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10" name="Line 112"/>
          <p:cNvSpPr>
            <a:spLocks noChangeShapeType="1"/>
          </p:cNvSpPr>
          <p:nvPr/>
        </p:nvSpPr>
        <p:spPr bwMode="auto">
          <a:xfrm flipH="1">
            <a:off x="2971800" y="3911600"/>
            <a:ext cx="14605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11" name="Line 113"/>
          <p:cNvSpPr>
            <a:spLocks noChangeShapeType="1"/>
          </p:cNvSpPr>
          <p:nvPr/>
        </p:nvSpPr>
        <p:spPr bwMode="auto">
          <a:xfrm flipH="1">
            <a:off x="5257800" y="3924300"/>
            <a:ext cx="520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12" name="Line 114"/>
          <p:cNvSpPr>
            <a:spLocks noChangeShapeType="1"/>
          </p:cNvSpPr>
          <p:nvPr/>
        </p:nvSpPr>
        <p:spPr bwMode="auto">
          <a:xfrm>
            <a:off x="6045200" y="3924300"/>
            <a:ext cx="1028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113" name="Group 115"/>
          <p:cNvGrpSpPr>
            <a:grpSpLocks/>
          </p:cNvGrpSpPr>
          <p:nvPr/>
        </p:nvGrpSpPr>
        <p:grpSpPr bwMode="auto">
          <a:xfrm>
            <a:off x="4978400" y="2895600"/>
            <a:ext cx="800100" cy="228600"/>
            <a:chOff x="576" y="2696"/>
            <a:chExt cx="744" cy="240"/>
          </a:xfrm>
          <a:noFill/>
        </p:grpSpPr>
        <p:sp>
          <p:nvSpPr>
            <p:cNvPr id="114" name="Rectangle 11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15" name="Rectangle 11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16" name="Rectangle 11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17" name="Line 119"/>
          <p:cNvSpPr>
            <a:spLocks noChangeShapeType="1"/>
          </p:cNvSpPr>
          <p:nvPr/>
        </p:nvSpPr>
        <p:spPr bwMode="auto">
          <a:xfrm flipH="1">
            <a:off x="4572000" y="3124200"/>
            <a:ext cx="4064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18" name="Line 120"/>
          <p:cNvSpPr>
            <a:spLocks noChangeShapeType="1"/>
          </p:cNvSpPr>
          <p:nvPr/>
        </p:nvSpPr>
        <p:spPr bwMode="auto">
          <a:xfrm>
            <a:off x="5245100" y="3124200"/>
            <a:ext cx="939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7729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25 -0.13518 " pathEditMode="relative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25 0.13703 " pathEditMode="relative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54" y="623685"/>
            <a:ext cx="8229600" cy="1143000"/>
          </a:xfrm>
        </p:spPr>
        <p:txBody>
          <a:bodyPr/>
          <a:lstStyle/>
          <a:p>
            <a:r>
              <a:rPr lang="en-US" sz="4800" dirty="0" smtClean="0"/>
              <a:t>Case 1: leaf node has at least 2 keys</a:t>
            </a:r>
            <a:endParaRPr lang="en-US" sz="4800" dirty="0"/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1036638" y="58039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438400" y="5448300"/>
            <a:ext cx="800100" cy="228600"/>
            <a:chOff x="112" y="2792"/>
            <a:chExt cx="600" cy="208"/>
          </a:xfrm>
          <a:noFill/>
        </p:grpSpPr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3340100" y="5435600"/>
            <a:ext cx="800100" cy="228600"/>
            <a:chOff x="112" y="2792"/>
            <a:chExt cx="600" cy="208"/>
          </a:xfrm>
          <a:noFill/>
        </p:grpSpPr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4254500" y="5435600"/>
            <a:ext cx="800100" cy="228600"/>
            <a:chOff x="112" y="2792"/>
            <a:chExt cx="600" cy="208"/>
          </a:xfrm>
          <a:noFill/>
        </p:grpSpPr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14</a:t>
              </a:r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0" name="Rectangle 2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1" name="Rectangle 2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3" name="Group 29"/>
          <p:cNvGrpSpPr>
            <a:grpSpLocks/>
          </p:cNvGrpSpPr>
          <p:nvPr/>
        </p:nvGrpSpPr>
        <p:grpSpPr bwMode="auto">
          <a:xfrm>
            <a:off x="5181600" y="5435600"/>
            <a:ext cx="800100" cy="228600"/>
            <a:chOff x="112" y="2792"/>
            <a:chExt cx="600" cy="208"/>
          </a:xfrm>
          <a:noFill/>
        </p:grpSpPr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20</a:t>
              </a:r>
            </a:p>
          </p:txBody>
        </p: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6" name="Rectangle 32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7" name="Rectangle 33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8" name="Rectangle 34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6357938" y="54610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24</a:t>
            </a:r>
          </a:p>
        </p:txBody>
      </p:sp>
      <p:grpSp>
        <p:nvGrpSpPr>
          <p:cNvPr id="30" name="Group 36"/>
          <p:cNvGrpSpPr>
            <a:grpSpLocks/>
          </p:cNvGrpSpPr>
          <p:nvPr/>
        </p:nvGrpSpPr>
        <p:grpSpPr bwMode="auto">
          <a:xfrm>
            <a:off x="6070600" y="5461000"/>
            <a:ext cx="800100" cy="228600"/>
            <a:chOff x="576" y="2696"/>
            <a:chExt cx="744" cy="240"/>
          </a:xfrm>
          <a:noFill/>
        </p:grpSpPr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6586538" y="57785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26</a:t>
            </a:r>
          </a:p>
        </p:txBody>
      </p:sp>
      <p:grpSp>
        <p:nvGrpSpPr>
          <p:cNvPr id="35" name="Group 53"/>
          <p:cNvGrpSpPr>
            <a:grpSpLocks/>
          </p:cNvGrpSpPr>
          <p:nvPr/>
        </p:nvGrpSpPr>
        <p:grpSpPr bwMode="auto">
          <a:xfrm>
            <a:off x="6578600" y="4521200"/>
            <a:ext cx="800100" cy="228600"/>
            <a:chOff x="112" y="2792"/>
            <a:chExt cx="600" cy="208"/>
          </a:xfrm>
          <a:noFill/>
        </p:grpSpPr>
        <p:sp>
          <p:nvSpPr>
            <p:cNvPr id="36" name="Oval 5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25</a:t>
              </a:r>
            </a:p>
          </p:txBody>
        </p:sp>
        <p:grpSp>
          <p:nvGrpSpPr>
            <p:cNvPr id="37" name="Group 5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38" name="Rectangle 5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39" name="Rectangle 5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40" name="Rectangle 5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41" name="Group 59"/>
          <p:cNvGrpSpPr>
            <a:grpSpLocks/>
          </p:cNvGrpSpPr>
          <p:nvPr/>
        </p:nvGrpSpPr>
        <p:grpSpPr bwMode="auto">
          <a:xfrm>
            <a:off x="4762500" y="4521200"/>
            <a:ext cx="800100" cy="228600"/>
            <a:chOff x="112" y="2792"/>
            <a:chExt cx="600" cy="208"/>
          </a:xfrm>
          <a:noFill/>
        </p:grpSpPr>
        <p:sp>
          <p:nvSpPr>
            <p:cNvPr id="42" name="Oval 60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18</a:t>
              </a:r>
            </a:p>
          </p:txBody>
        </p:sp>
        <p:grpSp>
          <p:nvGrpSpPr>
            <p:cNvPr id="43" name="Group 61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44" name="Rectangle 62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45" name="Rectangle 63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46" name="Rectangle 64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47" name="Oval 65"/>
          <p:cNvSpPr>
            <a:spLocks noChangeArrowheads="1"/>
          </p:cNvSpPr>
          <p:nvPr/>
        </p:nvSpPr>
        <p:spPr bwMode="auto">
          <a:xfrm>
            <a:off x="1417638" y="42037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</a:t>
            </a:r>
          </a:p>
        </p:txBody>
      </p:sp>
      <p:sp>
        <p:nvSpPr>
          <p:cNvPr id="48" name="Oval 66"/>
          <p:cNvSpPr>
            <a:spLocks noChangeArrowheads="1"/>
          </p:cNvSpPr>
          <p:nvPr/>
        </p:nvSpPr>
        <p:spPr bwMode="auto">
          <a:xfrm>
            <a:off x="4910138" y="24003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13</a:t>
            </a:r>
          </a:p>
        </p:txBody>
      </p:sp>
      <p:sp>
        <p:nvSpPr>
          <p:cNvPr id="49" name="Oval 68"/>
          <p:cNvSpPr>
            <a:spLocks noChangeArrowheads="1"/>
          </p:cNvSpPr>
          <p:nvPr/>
        </p:nvSpPr>
        <p:spPr bwMode="auto">
          <a:xfrm>
            <a:off x="3627438" y="54356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12</a:t>
            </a:r>
          </a:p>
        </p:txBody>
      </p:sp>
      <p:sp>
        <p:nvSpPr>
          <p:cNvPr id="50" name="Oval 69"/>
          <p:cNvSpPr>
            <a:spLocks noChangeArrowheads="1"/>
          </p:cNvSpPr>
          <p:nvPr/>
        </p:nvSpPr>
        <p:spPr bwMode="auto">
          <a:xfrm>
            <a:off x="2751138" y="42164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10</a:t>
            </a:r>
          </a:p>
        </p:txBody>
      </p:sp>
      <p:sp>
        <p:nvSpPr>
          <p:cNvPr id="51" name="Oval 70"/>
          <p:cNvSpPr>
            <a:spLocks noChangeArrowheads="1"/>
          </p:cNvSpPr>
          <p:nvPr/>
        </p:nvSpPr>
        <p:spPr bwMode="auto">
          <a:xfrm>
            <a:off x="2484438" y="42037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8</a:t>
            </a:r>
          </a:p>
        </p:txBody>
      </p:sp>
      <p:sp>
        <p:nvSpPr>
          <p:cNvPr id="52" name="Oval 71"/>
          <p:cNvSpPr>
            <a:spLocks noChangeArrowheads="1"/>
          </p:cNvSpPr>
          <p:nvPr/>
        </p:nvSpPr>
        <p:spPr bwMode="auto">
          <a:xfrm>
            <a:off x="1976438" y="58166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6</a:t>
            </a:r>
          </a:p>
        </p:txBody>
      </p:sp>
      <p:sp>
        <p:nvSpPr>
          <p:cNvPr id="53" name="Oval 72"/>
          <p:cNvSpPr>
            <a:spLocks noChangeArrowheads="1"/>
          </p:cNvSpPr>
          <p:nvPr/>
        </p:nvSpPr>
        <p:spPr bwMode="auto">
          <a:xfrm>
            <a:off x="4084638" y="32004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5</a:t>
            </a:r>
          </a:p>
        </p:txBody>
      </p:sp>
      <p:sp>
        <p:nvSpPr>
          <p:cNvPr id="54" name="Oval 74"/>
          <p:cNvSpPr>
            <a:spLocks noChangeArrowheads="1"/>
          </p:cNvSpPr>
          <p:nvPr/>
        </p:nvSpPr>
        <p:spPr bwMode="auto">
          <a:xfrm>
            <a:off x="7577138" y="5791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29</a:t>
            </a:r>
          </a:p>
        </p:txBody>
      </p:sp>
      <p:sp>
        <p:nvSpPr>
          <p:cNvPr id="55" name="Oval 75"/>
          <p:cNvSpPr>
            <a:spLocks noChangeArrowheads="1"/>
          </p:cNvSpPr>
          <p:nvPr/>
        </p:nvSpPr>
        <p:spPr bwMode="auto">
          <a:xfrm>
            <a:off x="7856538" y="5791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30</a:t>
            </a:r>
          </a:p>
        </p:txBody>
      </p:sp>
      <p:sp>
        <p:nvSpPr>
          <p:cNvPr id="56" name="Oval 76"/>
          <p:cNvSpPr>
            <a:spLocks noChangeArrowheads="1"/>
          </p:cNvSpPr>
          <p:nvPr/>
        </p:nvSpPr>
        <p:spPr bwMode="auto">
          <a:xfrm>
            <a:off x="5468938" y="54356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Avenir Book"/>
                <a:cs typeface="Avenir Book"/>
              </a:rPr>
              <a:t>21</a:t>
            </a:r>
          </a:p>
        </p:txBody>
      </p:sp>
      <p:sp>
        <p:nvSpPr>
          <p:cNvPr id="57" name="Oval 77"/>
          <p:cNvSpPr>
            <a:spLocks noChangeArrowheads="1"/>
          </p:cNvSpPr>
          <p:nvPr/>
        </p:nvSpPr>
        <p:spPr bwMode="auto">
          <a:xfrm>
            <a:off x="6078538" y="54610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23</a:t>
            </a:r>
          </a:p>
        </p:txBody>
      </p:sp>
      <p:sp>
        <p:nvSpPr>
          <p:cNvPr id="58" name="Oval 78"/>
          <p:cNvSpPr>
            <a:spLocks noChangeArrowheads="1"/>
          </p:cNvSpPr>
          <p:nvPr/>
        </p:nvSpPr>
        <p:spPr bwMode="auto">
          <a:xfrm>
            <a:off x="5710238" y="32131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22</a:t>
            </a:r>
          </a:p>
        </p:txBody>
      </p:sp>
      <p:sp>
        <p:nvSpPr>
          <p:cNvPr id="59" name="Oval 79"/>
          <p:cNvSpPr>
            <a:spLocks noChangeArrowheads="1"/>
          </p:cNvSpPr>
          <p:nvPr/>
        </p:nvSpPr>
        <p:spPr bwMode="auto">
          <a:xfrm>
            <a:off x="4529138" y="54356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15</a:t>
            </a:r>
          </a:p>
        </p:txBody>
      </p:sp>
      <p:sp>
        <p:nvSpPr>
          <p:cNvPr id="60" name="Line 80"/>
          <p:cNvSpPr>
            <a:spLocks noChangeShapeType="1"/>
          </p:cNvSpPr>
          <p:nvPr/>
        </p:nvSpPr>
        <p:spPr bwMode="auto">
          <a:xfrm flipH="1">
            <a:off x="4660900" y="4749800"/>
            <a:ext cx="114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61" name="Line 81"/>
          <p:cNvSpPr>
            <a:spLocks noChangeShapeType="1"/>
          </p:cNvSpPr>
          <p:nvPr/>
        </p:nvSpPr>
        <p:spPr bwMode="auto">
          <a:xfrm>
            <a:off x="5029200" y="4749800"/>
            <a:ext cx="55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62" name="Line 82"/>
          <p:cNvSpPr>
            <a:spLocks noChangeShapeType="1"/>
          </p:cNvSpPr>
          <p:nvPr/>
        </p:nvSpPr>
        <p:spPr bwMode="auto">
          <a:xfrm flipH="1">
            <a:off x="6464300" y="4762500"/>
            <a:ext cx="127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63" name="Group 85"/>
          <p:cNvGrpSpPr>
            <a:grpSpLocks/>
          </p:cNvGrpSpPr>
          <p:nvPr/>
        </p:nvGrpSpPr>
        <p:grpSpPr bwMode="auto">
          <a:xfrm>
            <a:off x="7569200" y="5791200"/>
            <a:ext cx="800100" cy="228600"/>
            <a:chOff x="576" y="2696"/>
            <a:chExt cx="744" cy="240"/>
          </a:xfrm>
          <a:noFill/>
        </p:grpSpPr>
        <p:sp>
          <p:nvSpPr>
            <p:cNvPr id="64" name="Rectangle 8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65" name="Rectangle 8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66" name="Rectangle 8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67" name="Group 89"/>
          <p:cNvGrpSpPr>
            <a:grpSpLocks/>
          </p:cNvGrpSpPr>
          <p:nvPr/>
        </p:nvGrpSpPr>
        <p:grpSpPr bwMode="auto">
          <a:xfrm>
            <a:off x="6565900" y="5791200"/>
            <a:ext cx="800100" cy="228600"/>
            <a:chOff x="576" y="2696"/>
            <a:chExt cx="744" cy="240"/>
          </a:xfrm>
          <a:noFill/>
        </p:grpSpPr>
        <p:sp>
          <p:nvSpPr>
            <p:cNvPr id="68" name="Rectangle 9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69" name="Rectangle 9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70" name="Rectangle 9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71" name="Line 93"/>
          <p:cNvSpPr>
            <a:spLocks noChangeShapeType="1"/>
          </p:cNvSpPr>
          <p:nvPr/>
        </p:nvSpPr>
        <p:spPr bwMode="auto">
          <a:xfrm>
            <a:off x="6845300" y="4737100"/>
            <a:ext cx="1270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72" name="Line 94"/>
          <p:cNvSpPr>
            <a:spLocks noChangeShapeType="1"/>
          </p:cNvSpPr>
          <p:nvPr/>
        </p:nvSpPr>
        <p:spPr bwMode="auto">
          <a:xfrm>
            <a:off x="7112000" y="4749800"/>
            <a:ext cx="8509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73" name="Oval 95"/>
          <p:cNvSpPr>
            <a:spLocks noChangeArrowheads="1"/>
          </p:cNvSpPr>
          <p:nvPr/>
        </p:nvSpPr>
        <p:spPr bwMode="auto">
          <a:xfrm>
            <a:off x="6853238" y="45212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28</a:t>
            </a:r>
          </a:p>
        </p:txBody>
      </p:sp>
      <p:grpSp>
        <p:nvGrpSpPr>
          <p:cNvPr id="74" name="Group 96"/>
          <p:cNvGrpSpPr>
            <a:grpSpLocks/>
          </p:cNvGrpSpPr>
          <p:nvPr/>
        </p:nvGrpSpPr>
        <p:grpSpPr bwMode="auto">
          <a:xfrm>
            <a:off x="1968500" y="5829300"/>
            <a:ext cx="800100" cy="228600"/>
            <a:chOff x="576" y="2696"/>
            <a:chExt cx="744" cy="240"/>
          </a:xfrm>
          <a:noFill/>
        </p:grpSpPr>
        <p:sp>
          <p:nvSpPr>
            <p:cNvPr id="75" name="Rectangle 97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76" name="Rectangle 98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77" name="Rectangle 99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78" name="Group 100"/>
          <p:cNvGrpSpPr>
            <a:grpSpLocks/>
          </p:cNvGrpSpPr>
          <p:nvPr/>
        </p:nvGrpSpPr>
        <p:grpSpPr bwMode="auto">
          <a:xfrm>
            <a:off x="1016000" y="5816600"/>
            <a:ext cx="800100" cy="228600"/>
            <a:chOff x="576" y="2696"/>
            <a:chExt cx="744" cy="240"/>
          </a:xfrm>
          <a:noFill/>
        </p:grpSpPr>
        <p:sp>
          <p:nvSpPr>
            <p:cNvPr id="79" name="Rectangle 10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80" name="Rectangle 10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81" name="Rectangle 10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82" name="Oval 104"/>
          <p:cNvSpPr>
            <a:spLocks noChangeArrowheads="1"/>
          </p:cNvSpPr>
          <p:nvPr/>
        </p:nvSpPr>
        <p:spPr bwMode="auto">
          <a:xfrm>
            <a:off x="2255838" y="58293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7</a:t>
            </a:r>
          </a:p>
        </p:txBody>
      </p:sp>
      <p:grpSp>
        <p:nvGrpSpPr>
          <p:cNvPr id="83" name="Group 105"/>
          <p:cNvGrpSpPr>
            <a:grpSpLocks/>
          </p:cNvGrpSpPr>
          <p:nvPr/>
        </p:nvGrpSpPr>
        <p:grpSpPr bwMode="auto">
          <a:xfrm>
            <a:off x="1409700" y="4203700"/>
            <a:ext cx="800100" cy="228600"/>
            <a:chOff x="576" y="2696"/>
            <a:chExt cx="744" cy="240"/>
          </a:xfrm>
          <a:noFill/>
        </p:grpSpPr>
        <p:sp>
          <p:nvSpPr>
            <p:cNvPr id="84" name="Rectangle 10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85" name="Rectangle 10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86" name="Rectangle 10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87" name="Group 109"/>
          <p:cNvGrpSpPr>
            <a:grpSpLocks/>
          </p:cNvGrpSpPr>
          <p:nvPr/>
        </p:nvGrpSpPr>
        <p:grpSpPr bwMode="auto">
          <a:xfrm>
            <a:off x="2476500" y="4203700"/>
            <a:ext cx="800100" cy="228600"/>
            <a:chOff x="576" y="2696"/>
            <a:chExt cx="744" cy="240"/>
          </a:xfrm>
          <a:noFill/>
        </p:grpSpPr>
        <p:sp>
          <p:nvSpPr>
            <p:cNvPr id="88" name="Rectangle 11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89" name="Rectangle 11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91" name="Line 113"/>
          <p:cNvSpPr>
            <a:spLocks noChangeShapeType="1"/>
          </p:cNvSpPr>
          <p:nvPr/>
        </p:nvSpPr>
        <p:spPr bwMode="auto">
          <a:xfrm flipH="1">
            <a:off x="1003300" y="4445000"/>
            <a:ext cx="4064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92" name="Line 114"/>
          <p:cNvSpPr>
            <a:spLocks noChangeShapeType="1"/>
          </p:cNvSpPr>
          <p:nvPr/>
        </p:nvSpPr>
        <p:spPr bwMode="auto">
          <a:xfrm flipH="1">
            <a:off x="1422400" y="4432300"/>
            <a:ext cx="2540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93" name="Line 115"/>
          <p:cNvSpPr>
            <a:spLocks noChangeShapeType="1"/>
          </p:cNvSpPr>
          <p:nvPr/>
        </p:nvSpPr>
        <p:spPr bwMode="auto">
          <a:xfrm flipH="1">
            <a:off x="2374900" y="4445000"/>
            <a:ext cx="1016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94" name="Line 116"/>
          <p:cNvSpPr>
            <a:spLocks noChangeShapeType="1"/>
          </p:cNvSpPr>
          <p:nvPr/>
        </p:nvSpPr>
        <p:spPr bwMode="auto">
          <a:xfrm>
            <a:off x="2743200" y="4432300"/>
            <a:ext cx="889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95" name="Line 117"/>
          <p:cNvSpPr>
            <a:spLocks noChangeShapeType="1"/>
          </p:cNvSpPr>
          <p:nvPr/>
        </p:nvSpPr>
        <p:spPr bwMode="auto">
          <a:xfrm>
            <a:off x="3009900" y="4432300"/>
            <a:ext cx="7366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96" name="Group 118"/>
          <p:cNvGrpSpPr>
            <a:grpSpLocks/>
          </p:cNvGrpSpPr>
          <p:nvPr/>
        </p:nvGrpSpPr>
        <p:grpSpPr bwMode="auto">
          <a:xfrm>
            <a:off x="5689600" y="3213100"/>
            <a:ext cx="800100" cy="228600"/>
            <a:chOff x="576" y="2696"/>
            <a:chExt cx="744" cy="240"/>
          </a:xfrm>
          <a:noFill/>
        </p:grpSpPr>
        <p:sp>
          <p:nvSpPr>
            <p:cNvPr id="97" name="Rectangle 119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98" name="Rectangle 120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99" name="Rectangle 121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100" name="Group 122"/>
          <p:cNvGrpSpPr>
            <a:grpSpLocks/>
          </p:cNvGrpSpPr>
          <p:nvPr/>
        </p:nvGrpSpPr>
        <p:grpSpPr bwMode="auto">
          <a:xfrm>
            <a:off x="4076700" y="3200400"/>
            <a:ext cx="800100" cy="228600"/>
            <a:chOff x="576" y="2696"/>
            <a:chExt cx="744" cy="240"/>
          </a:xfrm>
          <a:noFill/>
        </p:grpSpPr>
        <p:sp>
          <p:nvSpPr>
            <p:cNvPr id="101" name="Rectangle 123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02" name="Rectangle 124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03" name="Rectangle 125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04" name="Line 126"/>
          <p:cNvSpPr>
            <a:spLocks noChangeShapeType="1"/>
          </p:cNvSpPr>
          <p:nvPr/>
        </p:nvSpPr>
        <p:spPr bwMode="auto">
          <a:xfrm flipH="1">
            <a:off x="1816100" y="3429000"/>
            <a:ext cx="22606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05" name="Line 127"/>
          <p:cNvSpPr>
            <a:spLocks noChangeShapeType="1"/>
          </p:cNvSpPr>
          <p:nvPr/>
        </p:nvSpPr>
        <p:spPr bwMode="auto">
          <a:xfrm flipH="1">
            <a:off x="2882900" y="3429000"/>
            <a:ext cx="14605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06" name="Line 128"/>
          <p:cNvSpPr>
            <a:spLocks noChangeShapeType="1"/>
          </p:cNvSpPr>
          <p:nvPr/>
        </p:nvSpPr>
        <p:spPr bwMode="auto">
          <a:xfrm flipH="1">
            <a:off x="5168900" y="3441700"/>
            <a:ext cx="520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07" name="Line 129"/>
          <p:cNvSpPr>
            <a:spLocks noChangeShapeType="1"/>
          </p:cNvSpPr>
          <p:nvPr/>
        </p:nvSpPr>
        <p:spPr bwMode="auto">
          <a:xfrm>
            <a:off x="5956300" y="3441700"/>
            <a:ext cx="1028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108" name="Group 139"/>
          <p:cNvGrpSpPr>
            <a:grpSpLocks/>
          </p:cNvGrpSpPr>
          <p:nvPr/>
        </p:nvGrpSpPr>
        <p:grpSpPr bwMode="auto">
          <a:xfrm>
            <a:off x="4889500" y="2413000"/>
            <a:ext cx="800100" cy="228600"/>
            <a:chOff x="576" y="2696"/>
            <a:chExt cx="744" cy="240"/>
          </a:xfrm>
          <a:noFill/>
        </p:grpSpPr>
        <p:sp>
          <p:nvSpPr>
            <p:cNvPr id="109" name="Rectangle 14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10" name="Rectangle 14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11" name="Rectangle 14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12" name="Line 143"/>
          <p:cNvSpPr>
            <a:spLocks noChangeShapeType="1"/>
          </p:cNvSpPr>
          <p:nvPr/>
        </p:nvSpPr>
        <p:spPr bwMode="auto">
          <a:xfrm flipH="1">
            <a:off x="4483100" y="2641600"/>
            <a:ext cx="4064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13" name="Line 144"/>
          <p:cNvSpPr>
            <a:spLocks noChangeShapeType="1"/>
          </p:cNvSpPr>
          <p:nvPr/>
        </p:nvSpPr>
        <p:spPr bwMode="auto">
          <a:xfrm>
            <a:off x="5156200" y="2641600"/>
            <a:ext cx="939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114" name="Group 4"/>
          <p:cNvGrpSpPr>
            <a:grpSpLocks/>
          </p:cNvGrpSpPr>
          <p:nvPr/>
        </p:nvGrpSpPr>
        <p:grpSpPr bwMode="auto">
          <a:xfrm>
            <a:off x="596900" y="5448300"/>
            <a:ext cx="800100" cy="228600"/>
            <a:chOff x="112" y="2792"/>
            <a:chExt cx="600" cy="208"/>
          </a:xfrm>
          <a:noFill/>
        </p:grpSpPr>
        <p:sp>
          <p:nvSpPr>
            <p:cNvPr id="115" name="Oval 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116" name="Group 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17" name="Rectangle 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18" name="Rectangle 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19" name="Rectangle 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20" name="Oval 73"/>
          <p:cNvSpPr>
            <a:spLocks noChangeArrowheads="1"/>
          </p:cNvSpPr>
          <p:nvPr/>
        </p:nvSpPr>
        <p:spPr bwMode="auto">
          <a:xfrm>
            <a:off x="884238" y="5448300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</a:t>
            </a:r>
          </a:p>
        </p:txBody>
      </p:sp>
      <p:sp>
        <p:nvSpPr>
          <p:cNvPr id="121" name="Content Placeholder 2"/>
          <p:cNvSpPr>
            <a:spLocks noGrp="1"/>
          </p:cNvSpPr>
          <p:nvPr>
            <p:ph idx="1"/>
          </p:nvPr>
        </p:nvSpPr>
        <p:spPr>
          <a:xfrm>
            <a:off x="446454" y="2046959"/>
            <a:ext cx="2425700" cy="581941"/>
          </a:xfrm>
        </p:spPr>
        <p:txBody>
          <a:bodyPr/>
          <a:lstStyle/>
          <a:p>
            <a:r>
              <a:rPr lang="en-US" dirty="0" smtClean="0"/>
              <a:t>Delete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5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54" y="623685"/>
            <a:ext cx="8229600" cy="1143000"/>
          </a:xfrm>
        </p:spPr>
        <p:txBody>
          <a:bodyPr/>
          <a:lstStyle/>
          <a:p>
            <a:r>
              <a:rPr lang="en-US" sz="4800" dirty="0" smtClean="0"/>
              <a:t>Case 1: leaf node has at least 2 keys</a:t>
            </a:r>
            <a:endParaRPr lang="en-US" sz="4800" dirty="0"/>
          </a:p>
        </p:txBody>
      </p:sp>
      <p:sp>
        <p:nvSpPr>
          <p:cNvPr id="122" name="Content Placeholder 2"/>
          <p:cNvSpPr>
            <a:spLocks noGrp="1"/>
          </p:cNvSpPr>
          <p:nvPr>
            <p:ph idx="1"/>
          </p:nvPr>
        </p:nvSpPr>
        <p:spPr>
          <a:xfrm>
            <a:off x="447431" y="2051019"/>
            <a:ext cx="8229600" cy="581941"/>
          </a:xfrm>
        </p:spPr>
        <p:txBody>
          <a:bodyPr/>
          <a:lstStyle/>
          <a:p>
            <a:r>
              <a:rPr lang="en-US" dirty="0" smtClean="0"/>
              <a:t>Delete 25</a:t>
            </a:r>
            <a:endParaRPr lang="en-US" dirty="0"/>
          </a:p>
        </p:txBody>
      </p:sp>
      <p:grpSp>
        <p:nvGrpSpPr>
          <p:cNvPr id="123" name="Group 4"/>
          <p:cNvGrpSpPr>
            <a:grpSpLocks/>
          </p:cNvGrpSpPr>
          <p:nvPr/>
        </p:nvGrpSpPr>
        <p:grpSpPr bwMode="auto">
          <a:xfrm>
            <a:off x="676031" y="5506091"/>
            <a:ext cx="800100" cy="228600"/>
            <a:chOff x="112" y="2792"/>
            <a:chExt cx="600" cy="208"/>
          </a:xfrm>
          <a:noFill/>
        </p:grpSpPr>
        <p:sp>
          <p:nvSpPr>
            <p:cNvPr id="124" name="Oval 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125" name="Group 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26" name="Rectangle 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27" name="Rectangle 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28" name="Rectangle 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29" name="Oval 10"/>
          <p:cNvSpPr>
            <a:spLocks noChangeArrowheads="1"/>
          </p:cNvSpPr>
          <p:nvPr/>
        </p:nvSpPr>
        <p:spPr bwMode="auto">
          <a:xfrm>
            <a:off x="1115769" y="58616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</a:t>
            </a:r>
          </a:p>
        </p:txBody>
      </p:sp>
      <p:grpSp>
        <p:nvGrpSpPr>
          <p:cNvPr id="130" name="Group 11"/>
          <p:cNvGrpSpPr>
            <a:grpSpLocks/>
          </p:cNvGrpSpPr>
          <p:nvPr/>
        </p:nvGrpSpPr>
        <p:grpSpPr bwMode="auto">
          <a:xfrm>
            <a:off x="2517531" y="5506091"/>
            <a:ext cx="800100" cy="228600"/>
            <a:chOff x="112" y="2792"/>
            <a:chExt cx="600" cy="208"/>
          </a:xfrm>
          <a:noFill/>
        </p:grpSpPr>
        <p:sp>
          <p:nvSpPr>
            <p:cNvPr id="131" name="Oval 1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132" name="Group 1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33" name="Rectangle 1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35" name="Rectangle 1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36" name="Group 17"/>
          <p:cNvGrpSpPr>
            <a:grpSpLocks/>
          </p:cNvGrpSpPr>
          <p:nvPr/>
        </p:nvGrpSpPr>
        <p:grpSpPr bwMode="auto">
          <a:xfrm>
            <a:off x="3419231" y="5493391"/>
            <a:ext cx="800100" cy="228600"/>
            <a:chOff x="112" y="2792"/>
            <a:chExt cx="600" cy="208"/>
          </a:xfrm>
          <a:noFill/>
        </p:grpSpPr>
        <p:sp>
          <p:nvSpPr>
            <p:cNvPr id="137" name="Oval 1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138" name="Group 1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39" name="Rectangle 2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0" name="Rectangle 2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1" name="Rectangle 2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42" name="Group 23"/>
          <p:cNvGrpSpPr>
            <a:grpSpLocks/>
          </p:cNvGrpSpPr>
          <p:nvPr/>
        </p:nvGrpSpPr>
        <p:grpSpPr bwMode="auto">
          <a:xfrm>
            <a:off x="4333631" y="5493391"/>
            <a:ext cx="800100" cy="228600"/>
            <a:chOff x="112" y="2792"/>
            <a:chExt cx="600" cy="208"/>
          </a:xfrm>
          <a:noFill/>
        </p:grpSpPr>
        <p:sp>
          <p:nvSpPr>
            <p:cNvPr id="143" name="Oval 2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14</a:t>
              </a:r>
            </a:p>
          </p:txBody>
        </p:sp>
        <p:grpSp>
          <p:nvGrpSpPr>
            <p:cNvPr id="144" name="Group 2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45" name="Rectangle 2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6" name="Rectangle 2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7" name="Rectangle 2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48" name="Group 29"/>
          <p:cNvGrpSpPr>
            <a:grpSpLocks/>
          </p:cNvGrpSpPr>
          <p:nvPr/>
        </p:nvGrpSpPr>
        <p:grpSpPr bwMode="auto">
          <a:xfrm>
            <a:off x="5260731" y="5493391"/>
            <a:ext cx="800100" cy="228600"/>
            <a:chOff x="112" y="2792"/>
            <a:chExt cx="600" cy="208"/>
          </a:xfrm>
          <a:noFill/>
        </p:grpSpPr>
        <p:sp>
          <p:nvSpPr>
            <p:cNvPr id="149" name="Oval 30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20</a:t>
              </a:r>
            </a:p>
          </p:txBody>
        </p:sp>
        <p:grpSp>
          <p:nvGrpSpPr>
            <p:cNvPr id="150" name="Group 31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51" name="Rectangle 32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52" name="Rectangle 33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53" name="Rectangle 34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54" name="Oval 35"/>
          <p:cNvSpPr>
            <a:spLocks noChangeArrowheads="1"/>
          </p:cNvSpPr>
          <p:nvPr/>
        </p:nvSpPr>
        <p:spPr bwMode="auto">
          <a:xfrm>
            <a:off x="6437069" y="55187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24</a:t>
            </a:r>
          </a:p>
        </p:txBody>
      </p:sp>
      <p:grpSp>
        <p:nvGrpSpPr>
          <p:cNvPr id="155" name="Group 36"/>
          <p:cNvGrpSpPr>
            <a:grpSpLocks/>
          </p:cNvGrpSpPr>
          <p:nvPr/>
        </p:nvGrpSpPr>
        <p:grpSpPr bwMode="auto">
          <a:xfrm>
            <a:off x="6149731" y="5518791"/>
            <a:ext cx="800100" cy="228600"/>
            <a:chOff x="576" y="2696"/>
            <a:chExt cx="744" cy="240"/>
          </a:xfrm>
          <a:noFill/>
        </p:grpSpPr>
        <p:sp>
          <p:nvSpPr>
            <p:cNvPr id="156" name="Rectangle 37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57" name="Rectangle 38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58" name="Rectangle 39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59" name="Oval 40"/>
          <p:cNvSpPr>
            <a:spLocks noChangeArrowheads="1"/>
          </p:cNvSpPr>
          <p:nvPr/>
        </p:nvSpPr>
        <p:spPr bwMode="auto">
          <a:xfrm>
            <a:off x="6665669" y="58362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26</a:t>
            </a:r>
          </a:p>
        </p:txBody>
      </p:sp>
      <p:sp>
        <p:nvSpPr>
          <p:cNvPr id="160" name="Oval 42"/>
          <p:cNvSpPr>
            <a:spLocks noChangeArrowheads="1"/>
          </p:cNvSpPr>
          <p:nvPr/>
        </p:nvSpPr>
        <p:spPr bwMode="auto">
          <a:xfrm>
            <a:off x="6665669" y="45789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25</a:t>
            </a:r>
          </a:p>
        </p:txBody>
      </p:sp>
      <p:grpSp>
        <p:nvGrpSpPr>
          <p:cNvPr id="161" name="Group 43"/>
          <p:cNvGrpSpPr>
            <a:grpSpLocks/>
          </p:cNvGrpSpPr>
          <p:nvPr/>
        </p:nvGrpSpPr>
        <p:grpSpPr bwMode="auto">
          <a:xfrm>
            <a:off x="6657731" y="4578991"/>
            <a:ext cx="800100" cy="228600"/>
            <a:chOff x="576" y="2696"/>
            <a:chExt cx="744" cy="240"/>
          </a:xfrm>
          <a:noFill/>
        </p:grpSpPr>
        <p:sp>
          <p:nvSpPr>
            <p:cNvPr id="162" name="Rectangle 44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63" name="Rectangle 45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64" name="Rectangle 46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165" name="Group 47"/>
          <p:cNvGrpSpPr>
            <a:grpSpLocks/>
          </p:cNvGrpSpPr>
          <p:nvPr/>
        </p:nvGrpSpPr>
        <p:grpSpPr bwMode="auto">
          <a:xfrm>
            <a:off x="4841631" y="4578991"/>
            <a:ext cx="800100" cy="228600"/>
            <a:chOff x="112" y="2792"/>
            <a:chExt cx="600" cy="208"/>
          </a:xfrm>
          <a:noFill/>
        </p:grpSpPr>
        <p:sp>
          <p:nvSpPr>
            <p:cNvPr id="166" name="Oval 4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18</a:t>
              </a:r>
            </a:p>
          </p:txBody>
        </p:sp>
        <p:grpSp>
          <p:nvGrpSpPr>
            <p:cNvPr id="167" name="Group 4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68" name="Rectangle 5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69" name="Rectangle 5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70" name="Rectangle 5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71" name="Oval 53"/>
          <p:cNvSpPr>
            <a:spLocks noChangeArrowheads="1"/>
          </p:cNvSpPr>
          <p:nvPr/>
        </p:nvSpPr>
        <p:spPr bwMode="auto">
          <a:xfrm>
            <a:off x="1496769" y="42614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</a:t>
            </a:r>
          </a:p>
        </p:txBody>
      </p:sp>
      <p:sp>
        <p:nvSpPr>
          <p:cNvPr id="172" name="Oval 54"/>
          <p:cNvSpPr>
            <a:spLocks noChangeArrowheads="1"/>
          </p:cNvSpPr>
          <p:nvPr/>
        </p:nvSpPr>
        <p:spPr bwMode="auto">
          <a:xfrm>
            <a:off x="4989269" y="24580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13</a:t>
            </a:r>
          </a:p>
        </p:txBody>
      </p:sp>
      <p:sp>
        <p:nvSpPr>
          <p:cNvPr id="173" name="Oval 55"/>
          <p:cNvSpPr>
            <a:spLocks noChangeArrowheads="1"/>
          </p:cNvSpPr>
          <p:nvPr/>
        </p:nvSpPr>
        <p:spPr bwMode="auto">
          <a:xfrm>
            <a:off x="3706569" y="54933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12</a:t>
            </a:r>
          </a:p>
        </p:txBody>
      </p:sp>
      <p:sp>
        <p:nvSpPr>
          <p:cNvPr id="174" name="Oval 56"/>
          <p:cNvSpPr>
            <a:spLocks noChangeArrowheads="1"/>
          </p:cNvSpPr>
          <p:nvPr/>
        </p:nvSpPr>
        <p:spPr bwMode="auto">
          <a:xfrm>
            <a:off x="2830269" y="42741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10</a:t>
            </a:r>
          </a:p>
        </p:txBody>
      </p:sp>
      <p:sp>
        <p:nvSpPr>
          <p:cNvPr id="175" name="Oval 57"/>
          <p:cNvSpPr>
            <a:spLocks noChangeArrowheads="1"/>
          </p:cNvSpPr>
          <p:nvPr/>
        </p:nvSpPr>
        <p:spPr bwMode="auto">
          <a:xfrm>
            <a:off x="2563569" y="42614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8</a:t>
            </a:r>
          </a:p>
        </p:txBody>
      </p:sp>
      <p:sp>
        <p:nvSpPr>
          <p:cNvPr id="176" name="Oval 58"/>
          <p:cNvSpPr>
            <a:spLocks noChangeArrowheads="1"/>
          </p:cNvSpPr>
          <p:nvPr/>
        </p:nvSpPr>
        <p:spPr bwMode="auto">
          <a:xfrm>
            <a:off x="2055569" y="58743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6</a:t>
            </a:r>
          </a:p>
        </p:txBody>
      </p:sp>
      <p:sp>
        <p:nvSpPr>
          <p:cNvPr id="177" name="Oval 59"/>
          <p:cNvSpPr>
            <a:spLocks noChangeArrowheads="1"/>
          </p:cNvSpPr>
          <p:nvPr/>
        </p:nvSpPr>
        <p:spPr bwMode="auto">
          <a:xfrm>
            <a:off x="4163769" y="32581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5</a:t>
            </a:r>
          </a:p>
        </p:txBody>
      </p:sp>
      <p:sp>
        <p:nvSpPr>
          <p:cNvPr id="178" name="Oval 60"/>
          <p:cNvSpPr>
            <a:spLocks noChangeArrowheads="1"/>
          </p:cNvSpPr>
          <p:nvPr/>
        </p:nvSpPr>
        <p:spPr bwMode="auto">
          <a:xfrm>
            <a:off x="963369" y="55060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</a:t>
            </a:r>
          </a:p>
        </p:txBody>
      </p:sp>
      <p:sp>
        <p:nvSpPr>
          <p:cNvPr id="179" name="Oval 61"/>
          <p:cNvSpPr>
            <a:spLocks noChangeArrowheads="1"/>
          </p:cNvSpPr>
          <p:nvPr/>
        </p:nvSpPr>
        <p:spPr bwMode="auto">
          <a:xfrm>
            <a:off x="7656269" y="58489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29</a:t>
            </a:r>
          </a:p>
        </p:txBody>
      </p:sp>
      <p:sp>
        <p:nvSpPr>
          <p:cNvPr id="180" name="Oval 62"/>
          <p:cNvSpPr>
            <a:spLocks noChangeArrowheads="1"/>
          </p:cNvSpPr>
          <p:nvPr/>
        </p:nvSpPr>
        <p:spPr bwMode="auto">
          <a:xfrm>
            <a:off x="7935669" y="58489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30</a:t>
            </a:r>
          </a:p>
        </p:txBody>
      </p:sp>
      <p:sp>
        <p:nvSpPr>
          <p:cNvPr id="181" name="Oval 64"/>
          <p:cNvSpPr>
            <a:spLocks noChangeArrowheads="1"/>
          </p:cNvSpPr>
          <p:nvPr/>
        </p:nvSpPr>
        <p:spPr bwMode="auto">
          <a:xfrm>
            <a:off x="6157669" y="55187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23</a:t>
            </a:r>
          </a:p>
        </p:txBody>
      </p:sp>
      <p:sp>
        <p:nvSpPr>
          <p:cNvPr id="182" name="Oval 65"/>
          <p:cNvSpPr>
            <a:spLocks noChangeArrowheads="1"/>
          </p:cNvSpPr>
          <p:nvPr/>
        </p:nvSpPr>
        <p:spPr bwMode="auto">
          <a:xfrm>
            <a:off x="5789369" y="32708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22</a:t>
            </a:r>
          </a:p>
        </p:txBody>
      </p:sp>
      <p:sp>
        <p:nvSpPr>
          <p:cNvPr id="183" name="Oval 66"/>
          <p:cNvSpPr>
            <a:spLocks noChangeArrowheads="1"/>
          </p:cNvSpPr>
          <p:nvPr/>
        </p:nvSpPr>
        <p:spPr bwMode="auto">
          <a:xfrm>
            <a:off x="4608269" y="54933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15</a:t>
            </a:r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 flipH="1">
            <a:off x="4740031" y="4807591"/>
            <a:ext cx="114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85" name="Line 68"/>
          <p:cNvSpPr>
            <a:spLocks noChangeShapeType="1"/>
          </p:cNvSpPr>
          <p:nvPr/>
        </p:nvSpPr>
        <p:spPr bwMode="auto">
          <a:xfrm>
            <a:off x="5108331" y="4807591"/>
            <a:ext cx="55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86" name="Line 69"/>
          <p:cNvSpPr>
            <a:spLocks noChangeShapeType="1"/>
          </p:cNvSpPr>
          <p:nvPr/>
        </p:nvSpPr>
        <p:spPr bwMode="auto">
          <a:xfrm flipH="1">
            <a:off x="6543431" y="4820291"/>
            <a:ext cx="127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187" name="Group 70"/>
          <p:cNvGrpSpPr>
            <a:grpSpLocks/>
          </p:cNvGrpSpPr>
          <p:nvPr/>
        </p:nvGrpSpPr>
        <p:grpSpPr bwMode="auto">
          <a:xfrm>
            <a:off x="7648331" y="5848991"/>
            <a:ext cx="800100" cy="228600"/>
            <a:chOff x="576" y="2696"/>
            <a:chExt cx="744" cy="240"/>
          </a:xfrm>
          <a:noFill/>
        </p:grpSpPr>
        <p:sp>
          <p:nvSpPr>
            <p:cNvPr id="188" name="Rectangle 7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89" name="Rectangle 7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90" name="Rectangle 7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191" name="Group 74"/>
          <p:cNvGrpSpPr>
            <a:grpSpLocks/>
          </p:cNvGrpSpPr>
          <p:nvPr/>
        </p:nvGrpSpPr>
        <p:grpSpPr bwMode="auto">
          <a:xfrm>
            <a:off x="6645031" y="5848991"/>
            <a:ext cx="800100" cy="228600"/>
            <a:chOff x="576" y="2696"/>
            <a:chExt cx="744" cy="240"/>
          </a:xfrm>
          <a:noFill/>
        </p:grpSpPr>
        <p:sp>
          <p:nvSpPr>
            <p:cNvPr id="192" name="Rectangle 7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93" name="Rectangle 7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94" name="Rectangle 7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95" name="Line 78"/>
          <p:cNvSpPr>
            <a:spLocks noChangeShapeType="1"/>
          </p:cNvSpPr>
          <p:nvPr/>
        </p:nvSpPr>
        <p:spPr bwMode="auto">
          <a:xfrm>
            <a:off x="6924431" y="4794891"/>
            <a:ext cx="1270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96" name="Line 79"/>
          <p:cNvSpPr>
            <a:spLocks noChangeShapeType="1"/>
          </p:cNvSpPr>
          <p:nvPr/>
        </p:nvSpPr>
        <p:spPr bwMode="auto">
          <a:xfrm>
            <a:off x="7191131" y="4807591"/>
            <a:ext cx="8509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97" name="Oval 80"/>
          <p:cNvSpPr>
            <a:spLocks noChangeArrowheads="1"/>
          </p:cNvSpPr>
          <p:nvPr/>
        </p:nvSpPr>
        <p:spPr bwMode="auto">
          <a:xfrm>
            <a:off x="6932369" y="45789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28</a:t>
            </a:r>
          </a:p>
        </p:txBody>
      </p:sp>
      <p:grpSp>
        <p:nvGrpSpPr>
          <p:cNvPr id="198" name="Group 81"/>
          <p:cNvGrpSpPr>
            <a:grpSpLocks/>
          </p:cNvGrpSpPr>
          <p:nvPr/>
        </p:nvGrpSpPr>
        <p:grpSpPr bwMode="auto">
          <a:xfrm>
            <a:off x="2047631" y="5887091"/>
            <a:ext cx="800100" cy="228600"/>
            <a:chOff x="576" y="2696"/>
            <a:chExt cx="744" cy="240"/>
          </a:xfrm>
          <a:noFill/>
        </p:grpSpPr>
        <p:sp>
          <p:nvSpPr>
            <p:cNvPr id="199" name="Rectangle 8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0" name="Rectangle 8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1" name="Rectangle 8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02" name="Group 85"/>
          <p:cNvGrpSpPr>
            <a:grpSpLocks/>
          </p:cNvGrpSpPr>
          <p:nvPr/>
        </p:nvGrpSpPr>
        <p:grpSpPr bwMode="auto">
          <a:xfrm>
            <a:off x="1095131" y="5874391"/>
            <a:ext cx="800100" cy="228600"/>
            <a:chOff x="576" y="2696"/>
            <a:chExt cx="744" cy="240"/>
          </a:xfrm>
          <a:noFill/>
        </p:grpSpPr>
        <p:sp>
          <p:nvSpPr>
            <p:cNvPr id="203" name="Rectangle 8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4" name="Rectangle 8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5" name="Rectangle 8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06" name="Oval 89"/>
          <p:cNvSpPr>
            <a:spLocks noChangeArrowheads="1"/>
          </p:cNvSpPr>
          <p:nvPr/>
        </p:nvSpPr>
        <p:spPr bwMode="auto">
          <a:xfrm>
            <a:off x="2334969" y="588709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7</a:t>
            </a:r>
          </a:p>
        </p:txBody>
      </p:sp>
      <p:grpSp>
        <p:nvGrpSpPr>
          <p:cNvPr id="207" name="Group 90"/>
          <p:cNvGrpSpPr>
            <a:grpSpLocks/>
          </p:cNvGrpSpPr>
          <p:nvPr/>
        </p:nvGrpSpPr>
        <p:grpSpPr bwMode="auto">
          <a:xfrm>
            <a:off x="1488831" y="4261491"/>
            <a:ext cx="800100" cy="228600"/>
            <a:chOff x="576" y="2696"/>
            <a:chExt cx="744" cy="240"/>
          </a:xfrm>
          <a:noFill/>
        </p:grpSpPr>
        <p:sp>
          <p:nvSpPr>
            <p:cNvPr id="208" name="Rectangle 9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9" name="Rectangle 9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10" name="Rectangle 9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11" name="Group 94"/>
          <p:cNvGrpSpPr>
            <a:grpSpLocks/>
          </p:cNvGrpSpPr>
          <p:nvPr/>
        </p:nvGrpSpPr>
        <p:grpSpPr bwMode="auto">
          <a:xfrm>
            <a:off x="2555631" y="4261491"/>
            <a:ext cx="800100" cy="228600"/>
            <a:chOff x="576" y="2696"/>
            <a:chExt cx="744" cy="240"/>
          </a:xfrm>
          <a:noFill/>
        </p:grpSpPr>
        <p:sp>
          <p:nvSpPr>
            <p:cNvPr id="212" name="Rectangle 9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13" name="Rectangle 9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14" name="Rectangle 9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15" name="Line 98"/>
          <p:cNvSpPr>
            <a:spLocks noChangeShapeType="1"/>
          </p:cNvSpPr>
          <p:nvPr/>
        </p:nvSpPr>
        <p:spPr bwMode="auto">
          <a:xfrm flipH="1">
            <a:off x="1082431" y="4502791"/>
            <a:ext cx="4064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6" name="Line 99"/>
          <p:cNvSpPr>
            <a:spLocks noChangeShapeType="1"/>
          </p:cNvSpPr>
          <p:nvPr/>
        </p:nvSpPr>
        <p:spPr bwMode="auto">
          <a:xfrm flipH="1">
            <a:off x="1501531" y="4490091"/>
            <a:ext cx="2540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7" name="Line 100"/>
          <p:cNvSpPr>
            <a:spLocks noChangeShapeType="1"/>
          </p:cNvSpPr>
          <p:nvPr/>
        </p:nvSpPr>
        <p:spPr bwMode="auto">
          <a:xfrm flipH="1">
            <a:off x="2454031" y="4502791"/>
            <a:ext cx="1016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8" name="Line 101"/>
          <p:cNvSpPr>
            <a:spLocks noChangeShapeType="1"/>
          </p:cNvSpPr>
          <p:nvPr/>
        </p:nvSpPr>
        <p:spPr bwMode="auto">
          <a:xfrm>
            <a:off x="2822331" y="4490091"/>
            <a:ext cx="889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9" name="Line 102"/>
          <p:cNvSpPr>
            <a:spLocks noChangeShapeType="1"/>
          </p:cNvSpPr>
          <p:nvPr/>
        </p:nvSpPr>
        <p:spPr bwMode="auto">
          <a:xfrm>
            <a:off x="3089031" y="4490091"/>
            <a:ext cx="7366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20" name="Group 103"/>
          <p:cNvGrpSpPr>
            <a:grpSpLocks/>
          </p:cNvGrpSpPr>
          <p:nvPr/>
        </p:nvGrpSpPr>
        <p:grpSpPr bwMode="auto">
          <a:xfrm>
            <a:off x="5768731" y="3270891"/>
            <a:ext cx="800100" cy="228600"/>
            <a:chOff x="576" y="2696"/>
            <a:chExt cx="744" cy="240"/>
          </a:xfrm>
          <a:noFill/>
        </p:grpSpPr>
        <p:sp>
          <p:nvSpPr>
            <p:cNvPr id="221" name="Rectangle 104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22" name="Rectangle 105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23" name="Rectangle 106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24" name="Group 107"/>
          <p:cNvGrpSpPr>
            <a:grpSpLocks/>
          </p:cNvGrpSpPr>
          <p:nvPr/>
        </p:nvGrpSpPr>
        <p:grpSpPr bwMode="auto">
          <a:xfrm>
            <a:off x="4155831" y="3258191"/>
            <a:ext cx="800100" cy="228600"/>
            <a:chOff x="576" y="2696"/>
            <a:chExt cx="744" cy="240"/>
          </a:xfrm>
          <a:noFill/>
        </p:grpSpPr>
        <p:sp>
          <p:nvSpPr>
            <p:cNvPr id="225" name="Rectangle 10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26" name="Rectangle 10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27" name="Rectangle 110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28" name="Line 111"/>
          <p:cNvSpPr>
            <a:spLocks noChangeShapeType="1"/>
          </p:cNvSpPr>
          <p:nvPr/>
        </p:nvSpPr>
        <p:spPr bwMode="auto">
          <a:xfrm flipH="1">
            <a:off x="1895231" y="3486791"/>
            <a:ext cx="22606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9" name="Line 112"/>
          <p:cNvSpPr>
            <a:spLocks noChangeShapeType="1"/>
          </p:cNvSpPr>
          <p:nvPr/>
        </p:nvSpPr>
        <p:spPr bwMode="auto">
          <a:xfrm flipH="1">
            <a:off x="2962031" y="3486791"/>
            <a:ext cx="14605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0" name="Line 113"/>
          <p:cNvSpPr>
            <a:spLocks noChangeShapeType="1"/>
          </p:cNvSpPr>
          <p:nvPr/>
        </p:nvSpPr>
        <p:spPr bwMode="auto">
          <a:xfrm flipH="1">
            <a:off x="5248031" y="3499491"/>
            <a:ext cx="520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1" name="Line 114"/>
          <p:cNvSpPr>
            <a:spLocks noChangeShapeType="1"/>
          </p:cNvSpPr>
          <p:nvPr/>
        </p:nvSpPr>
        <p:spPr bwMode="auto">
          <a:xfrm>
            <a:off x="6035431" y="3499491"/>
            <a:ext cx="1028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32" name="Group 115"/>
          <p:cNvGrpSpPr>
            <a:grpSpLocks/>
          </p:cNvGrpSpPr>
          <p:nvPr/>
        </p:nvGrpSpPr>
        <p:grpSpPr bwMode="auto">
          <a:xfrm>
            <a:off x="4968631" y="2470791"/>
            <a:ext cx="800100" cy="228600"/>
            <a:chOff x="576" y="2696"/>
            <a:chExt cx="744" cy="240"/>
          </a:xfrm>
          <a:noFill/>
        </p:grpSpPr>
        <p:sp>
          <p:nvSpPr>
            <p:cNvPr id="233" name="Rectangle 11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34" name="Rectangle 11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35" name="Rectangle 11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36" name="Line 119"/>
          <p:cNvSpPr>
            <a:spLocks noChangeShapeType="1"/>
          </p:cNvSpPr>
          <p:nvPr/>
        </p:nvSpPr>
        <p:spPr bwMode="auto">
          <a:xfrm flipH="1">
            <a:off x="4562231" y="2699391"/>
            <a:ext cx="4064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7" name="Line 120"/>
          <p:cNvSpPr>
            <a:spLocks noChangeShapeType="1"/>
          </p:cNvSpPr>
          <p:nvPr/>
        </p:nvSpPr>
        <p:spPr bwMode="auto">
          <a:xfrm>
            <a:off x="5235331" y="2699391"/>
            <a:ext cx="939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7526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25 -0.13518 " pathEditMode="relative" ptsTypes="AA">
                                      <p:cBhvr>
                                        <p:cTn id="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25 0.13703 " pathEditMode="relative" ptsTypes="AA">
                                      <p:cBhvr>
                                        <p:cTn id="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60" grpId="0" animBg="1"/>
      <p:bldP spid="16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4626547" y="3164160"/>
            <a:ext cx="336618" cy="464577"/>
          </a:xfrm>
          <a:prstGeom prst="lin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80" y="926531"/>
            <a:ext cx="8451222" cy="1143000"/>
          </a:xfrm>
        </p:spPr>
        <p:txBody>
          <a:bodyPr/>
          <a:lstStyle/>
          <a:p>
            <a:r>
              <a:rPr lang="en-US" sz="5400" dirty="0" smtClean="0"/>
              <a:t>Lets try multiple children</a:t>
            </a:r>
            <a:r>
              <a:rPr lang="is-IS" sz="5400" dirty="0" smtClean="0"/>
              <a:t>…</a:t>
            </a:r>
            <a:endParaRPr lang="en-US" sz="5400" dirty="0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2628147" y="3628737"/>
            <a:ext cx="719667" cy="719667"/>
          </a:xfrm>
          <a:prstGeom prst="ellips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25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4173010" y="2475219"/>
            <a:ext cx="719667" cy="719667"/>
          </a:xfrm>
          <a:prstGeom prst="ellips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Avenir Book"/>
                <a:cs typeface="Avenir Book"/>
              </a:rPr>
              <a:t>3</a:t>
            </a:r>
            <a:r>
              <a:rPr lang="en-US" sz="3600" kern="0" noProof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0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5717873" y="3628737"/>
            <a:ext cx="719667" cy="719667"/>
          </a:xfrm>
          <a:prstGeom prst="ellips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75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81197" y="3024240"/>
            <a:ext cx="930589" cy="738975"/>
          </a:xfrm>
          <a:prstGeom prst="lin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53901" y="3000986"/>
            <a:ext cx="930589" cy="738975"/>
          </a:xfrm>
          <a:prstGeom prst="lin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3708557" y="3628737"/>
            <a:ext cx="719667" cy="719667"/>
          </a:xfrm>
          <a:prstGeom prst="ellips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Avenir Book"/>
                <a:cs typeface="Avenir Book"/>
              </a:rPr>
              <a:t>4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0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173011" y="3194886"/>
            <a:ext cx="255213" cy="433851"/>
          </a:xfrm>
          <a:prstGeom prst="lin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4603331" y="3628737"/>
            <a:ext cx="719667" cy="719667"/>
          </a:xfrm>
          <a:prstGeom prst="ellips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Avenir Book"/>
                <a:cs typeface="Avenir Book"/>
              </a:rPr>
              <a:t>5</a:t>
            </a:r>
            <a:r>
              <a:rPr lang="en-US" sz="3600" kern="0" noProof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0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1793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54" y="565070"/>
            <a:ext cx="8229600" cy="1143000"/>
          </a:xfrm>
        </p:spPr>
        <p:txBody>
          <a:bodyPr/>
          <a:lstStyle/>
          <a:p>
            <a:r>
              <a:rPr lang="en-US" sz="4400" dirty="0" smtClean="0"/>
              <a:t>Case 2: leaf node has only 1 key</a:t>
            </a:r>
            <a:endParaRPr lang="en-US" sz="4400" dirty="0"/>
          </a:p>
        </p:txBody>
      </p:sp>
      <p:sp>
        <p:nvSpPr>
          <p:cNvPr id="122" name="Content Placeholder 2"/>
          <p:cNvSpPr>
            <a:spLocks noGrp="1"/>
          </p:cNvSpPr>
          <p:nvPr>
            <p:ph idx="1"/>
          </p:nvPr>
        </p:nvSpPr>
        <p:spPr>
          <a:xfrm>
            <a:off x="4620846" y="1715265"/>
            <a:ext cx="4085493" cy="678197"/>
          </a:xfrm>
        </p:spPr>
        <p:txBody>
          <a:bodyPr>
            <a:normAutofit/>
          </a:bodyPr>
          <a:lstStyle/>
          <a:p>
            <a:r>
              <a:rPr lang="en-US" dirty="0" smtClean="0"/>
              <a:t>borrow from sibling</a:t>
            </a:r>
            <a:endParaRPr lang="en-US" dirty="0"/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181708" y="1715265"/>
            <a:ext cx="4085493" cy="1012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Delete 20</a:t>
            </a:r>
            <a:endParaRPr lang="en-US" dirty="0"/>
          </a:p>
        </p:txBody>
      </p:sp>
      <p:grpSp>
        <p:nvGrpSpPr>
          <p:cNvPr id="121" name="Group 4"/>
          <p:cNvGrpSpPr>
            <a:grpSpLocks/>
          </p:cNvGrpSpPr>
          <p:nvPr/>
        </p:nvGrpSpPr>
        <p:grpSpPr bwMode="auto">
          <a:xfrm>
            <a:off x="328246" y="5591904"/>
            <a:ext cx="800100" cy="228600"/>
            <a:chOff x="112" y="2792"/>
            <a:chExt cx="600" cy="208"/>
          </a:xfrm>
          <a:noFill/>
        </p:grpSpPr>
        <p:sp>
          <p:nvSpPr>
            <p:cNvPr id="238" name="Oval 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239" name="Group 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40" name="Rectangle 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1" name="Rectangle 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2" name="Rectangle 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243" name="Oval 10"/>
          <p:cNvSpPr>
            <a:spLocks noChangeArrowheads="1"/>
          </p:cNvSpPr>
          <p:nvPr/>
        </p:nvSpPr>
        <p:spPr bwMode="auto">
          <a:xfrm>
            <a:off x="767984" y="59475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</a:t>
            </a:r>
          </a:p>
        </p:txBody>
      </p:sp>
      <p:grpSp>
        <p:nvGrpSpPr>
          <p:cNvPr id="244" name="Group 11"/>
          <p:cNvGrpSpPr>
            <a:grpSpLocks/>
          </p:cNvGrpSpPr>
          <p:nvPr/>
        </p:nvGrpSpPr>
        <p:grpSpPr bwMode="auto">
          <a:xfrm>
            <a:off x="2169746" y="5591904"/>
            <a:ext cx="800100" cy="228600"/>
            <a:chOff x="112" y="2792"/>
            <a:chExt cx="600" cy="208"/>
          </a:xfrm>
          <a:noFill/>
        </p:grpSpPr>
        <p:sp>
          <p:nvSpPr>
            <p:cNvPr id="245" name="Oval 1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246" name="Group 1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47" name="Rectangle 1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8" name="Rectangle 1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9" name="Rectangle 1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50" name="Group 17"/>
          <p:cNvGrpSpPr>
            <a:grpSpLocks/>
          </p:cNvGrpSpPr>
          <p:nvPr/>
        </p:nvGrpSpPr>
        <p:grpSpPr bwMode="auto">
          <a:xfrm>
            <a:off x="3071446" y="5579204"/>
            <a:ext cx="800100" cy="228600"/>
            <a:chOff x="112" y="2792"/>
            <a:chExt cx="600" cy="208"/>
          </a:xfrm>
          <a:noFill/>
        </p:grpSpPr>
        <p:sp>
          <p:nvSpPr>
            <p:cNvPr id="251" name="Oval 1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252" name="Group 1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53" name="Rectangle 2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54" name="Rectangle 2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55" name="Rectangle 2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56" name="Group 23"/>
          <p:cNvGrpSpPr>
            <a:grpSpLocks/>
          </p:cNvGrpSpPr>
          <p:nvPr/>
        </p:nvGrpSpPr>
        <p:grpSpPr bwMode="auto">
          <a:xfrm>
            <a:off x="3985846" y="5579204"/>
            <a:ext cx="800100" cy="228600"/>
            <a:chOff x="112" y="2792"/>
            <a:chExt cx="600" cy="208"/>
          </a:xfrm>
          <a:noFill/>
        </p:grpSpPr>
        <p:sp>
          <p:nvSpPr>
            <p:cNvPr id="257" name="Oval 2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14</a:t>
              </a:r>
            </a:p>
          </p:txBody>
        </p:sp>
        <p:grpSp>
          <p:nvGrpSpPr>
            <p:cNvPr id="258" name="Group 2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59" name="Rectangle 2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60" name="Rectangle 2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61" name="Rectangle 2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262" name="Oval 30"/>
          <p:cNvSpPr>
            <a:spLocks noChangeArrowheads="1"/>
          </p:cNvSpPr>
          <p:nvPr/>
        </p:nvSpPr>
        <p:spPr bwMode="auto">
          <a:xfrm>
            <a:off x="4920884" y="55792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20</a:t>
            </a:r>
          </a:p>
        </p:txBody>
      </p:sp>
      <p:grpSp>
        <p:nvGrpSpPr>
          <p:cNvPr id="263" name="Group 31"/>
          <p:cNvGrpSpPr>
            <a:grpSpLocks/>
          </p:cNvGrpSpPr>
          <p:nvPr/>
        </p:nvGrpSpPr>
        <p:grpSpPr bwMode="auto">
          <a:xfrm>
            <a:off x="4912946" y="5579204"/>
            <a:ext cx="800100" cy="228600"/>
            <a:chOff x="576" y="2696"/>
            <a:chExt cx="744" cy="240"/>
          </a:xfrm>
          <a:noFill/>
        </p:grpSpPr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67" name="Oval 35"/>
          <p:cNvSpPr>
            <a:spLocks noChangeArrowheads="1"/>
          </p:cNvSpPr>
          <p:nvPr/>
        </p:nvSpPr>
        <p:spPr bwMode="auto">
          <a:xfrm>
            <a:off x="6317884" y="46648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24</a:t>
            </a:r>
          </a:p>
        </p:txBody>
      </p:sp>
      <p:grpSp>
        <p:nvGrpSpPr>
          <p:cNvPr id="268" name="Group 36"/>
          <p:cNvGrpSpPr>
            <a:grpSpLocks/>
          </p:cNvGrpSpPr>
          <p:nvPr/>
        </p:nvGrpSpPr>
        <p:grpSpPr bwMode="auto">
          <a:xfrm>
            <a:off x="5801946" y="5604604"/>
            <a:ext cx="800100" cy="228600"/>
            <a:chOff x="576" y="2696"/>
            <a:chExt cx="744" cy="240"/>
          </a:xfrm>
          <a:noFill/>
        </p:grpSpPr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70" name="Rectangle 38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71" name="Rectangle 39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72" name="Oval 40"/>
          <p:cNvSpPr>
            <a:spLocks noChangeArrowheads="1"/>
          </p:cNvSpPr>
          <p:nvPr/>
        </p:nvSpPr>
        <p:spPr bwMode="auto">
          <a:xfrm>
            <a:off x="6317884" y="59221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26</a:t>
            </a:r>
          </a:p>
        </p:txBody>
      </p:sp>
      <p:grpSp>
        <p:nvGrpSpPr>
          <p:cNvPr id="273" name="Group 42"/>
          <p:cNvGrpSpPr>
            <a:grpSpLocks/>
          </p:cNvGrpSpPr>
          <p:nvPr/>
        </p:nvGrpSpPr>
        <p:grpSpPr bwMode="auto">
          <a:xfrm>
            <a:off x="6309946" y="4664804"/>
            <a:ext cx="800100" cy="228600"/>
            <a:chOff x="576" y="2696"/>
            <a:chExt cx="744" cy="240"/>
          </a:xfrm>
          <a:noFill/>
        </p:grpSpPr>
        <p:sp>
          <p:nvSpPr>
            <p:cNvPr id="274" name="Rectangle 43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75" name="Rectangle 44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76" name="Rectangle 45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77" name="Oval 47"/>
          <p:cNvSpPr>
            <a:spLocks noChangeArrowheads="1"/>
          </p:cNvSpPr>
          <p:nvPr/>
        </p:nvSpPr>
        <p:spPr bwMode="auto">
          <a:xfrm>
            <a:off x="4501784" y="46648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18</a:t>
            </a:r>
          </a:p>
        </p:txBody>
      </p:sp>
      <p:grpSp>
        <p:nvGrpSpPr>
          <p:cNvPr id="278" name="Group 48"/>
          <p:cNvGrpSpPr>
            <a:grpSpLocks/>
          </p:cNvGrpSpPr>
          <p:nvPr/>
        </p:nvGrpSpPr>
        <p:grpSpPr bwMode="auto">
          <a:xfrm>
            <a:off x="4493846" y="4664804"/>
            <a:ext cx="800100" cy="228600"/>
            <a:chOff x="576" y="2696"/>
            <a:chExt cx="744" cy="240"/>
          </a:xfrm>
          <a:noFill/>
        </p:grpSpPr>
        <p:sp>
          <p:nvSpPr>
            <p:cNvPr id="279" name="Rectangle 49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80" name="Rectangle 50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81" name="Rectangle 51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82" name="Oval 52"/>
          <p:cNvSpPr>
            <a:spLocks noChangeArrowheads="1"/>
          </p:cNvSpPr>
          <p:nvPr/>
        </p:nvSpPr>
        <p:spPr bwMode="auto">
          <a:xfrm>
            <a:off x="1148984" y="43473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</a:t>
            </a:r>
          </a:p>
        </p:txBody>
      </p:sp>
      <p:sp>
        <p:nvSpPr>
          <p:cNvPr id="283" name="Oval 53"/>
          <p:cNvSpPr>
            <a:spLocks noChangeArrowheads="1"/>
          </p:cNvSpPr>
          <p:nvPr/>
        </p:nvSpPr>
        <p:spPr bwMode="auto">
          <a:xfrm>
            <a:off x="4641484" y="25439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13</a:t>
            </a:r>
          </a:p>
        </p:txBody>
      </p:sp>
      <p:sp>
        <p:nvSpPr>
          <p:cNvPr id="284" name="Oval 54"/>
          <p:cNvSpPr>
            <a:spLocks noChangeArrowheads="1"/>
          </p:cNvSpPr>
          <p:nvPr/>
        </p:nvSpPr>
        <p:spPr bwMode="auto">
          <a:xfrm>
            <a:off x="3358784" y="55792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12</a:t>
            </a:r>
          </a:p>
        </p:txBody>
      </p:sp>
      <p:sp>
        <p:nvSpPr>
          <p:cNvPr id="285" name="Oval 55"/>
          <p:cNvSpPr>
            <a:spLocks noChangeArrowheads="1"/>
          </p:cNvSpPr>
          <p:nvPr/>
        </p:nvSpPr>
        <p:spPr bwMode="auto">
          <a:xfrm>
            <a:off x="2482484" y="43600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10</a:t>
            </a:r>
          </a:p>
        </p:txBody>
      </p:sp>
      <p:sp>
        <p:nvSpPr>
          <p:cNvPr id="286" name="Oval 56"/>
          <p:cNvSpPr>
            <a:spLocks noChangeArrowheads="1"/>
          </p:cNvSpPr>
          <p:nvPr/>
        </p:nvSpPr>
        <p:spPr bwMode="auto">
          <a:xfrm>
            <a:off x="2215784" y="43473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8</a:t>
            </a:r>
          </a:p>
        </p:txBody>
      </p:sp>
      <p:sp>
        <p:nvSpPr>
          <p:cNvPr id="287" name="Oval 57"/>
          <p:cNvSpPr>
            <a:spLocks noChangeArrowheads="1"/>
          </p:cNvSpPr>
          <p:nvPr/>
        </p:nvSpPr>
        <p:spPr bwMode="auto">
          <a:xfrm>
            <a:off x="1707784" y="59602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6</a:t>
            </a:r>
          </a:p>
        </p:txBody>
      </p:sp>
      <p:sp>
        <p:nvSpPr>
          <p:cNvPr id="288" name="Oval 58"/>
          <p:cNvSpPr>
            <a:spLocks noChangeArrowheads="1"/>
          </p:cNvSpPr>
          <p:nvPr/>
        </p:nvSpPr>
        <p:spPr bwMode="auto">
          <a:xfrm>
            <a:off x="3815984" y="33440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5</a:t>
            </a:r>
          </a:p>
        </p:txBody>
      </p:sp>
      <p:sp>
        <p:nvSpPr>
          <p:cNvPr id="289" name="Oval 59"/>
          <p:cNvSpPr>
            <a:spLocks noChangeArrowheads="1"/>
          </p:cNvSpPr>
          <p:nvPr/>
        </p:nvSpPr>
        <p:spPr bwMode="auto">
          <a:xfrm>
            <a:off x="615584" y="55919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</a:t>
            </a:r>
          </a:p>
        </p:txBody>
      </p:sp>
      <p:sp>
        <p:nvSpPr>
          <p:cNvPr id="290" name="Oval 60"/>
          <p:cNvSpPr>
            <a:spLocks noChangeArrowheads="1"/>
          </p:cNvSpPr>
          <p:nvPr/>
        </p:nvSpPr>
        <p:spPr bwMode="auto">
          <a:xfrm>
            <a:off x="7308484" y="59348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29</a:t>
            </a:r>
          </a:p>
        </p:txBody>
      </p:sp>
      <p:sp>
        <p:nvSpPr>
          <p:cNvPr id="291" name="Oval 61"/>
          <p:cNvSpPr>
            <a:spLocks noChangeArrowheads="1"/>
          </p:cNvSpPr>
          <p:nvPr/>
        </p:nvSpPr>
        <p:spPr bwMode="auto">
          <a:xfrm>
            <a:off x="7587884" y="59348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30</a:t>
            </a:r>
          </a:p>
        </p:txBody>
      </p:sp>
      <p:sp>
        <p:nvSpPr>
          <p:cNvPr id="292" name="Oval 62"/>
          <p:cNvSpPr>
            <a:spLocks noChangeArrowheads="1"/>
          </p:cNvSpPr>
          <p:nvPr/>
        </p:nvSpPr>
        <p:spPr bwMode="auto">
          <a:xfrm>
            <a:off x="5809884" y="56046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23</a:t>
            </a:r>
          </a:p>
        </p:txBody>
      </p:sp>
      <p:sp>
        <p:nvSpPr>
          <p:cNvPr id="293" name="Oval 63"/>
          <p:cNvSpPr>
            <a:spLocks noChangeArrowheads="1"/>
          </p:cNvSpPr>
          <p:nvPr/>
        </p:nvSpPr>
        <p:spPr bwMode="auto">
          <a:xfrm>
            <a:off x="5441584" y="33567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22</a:t>
            </a:r>
          </a:p>
        </p:txBody>
      </p:sp>
      <p:sp>
        <p:nvSpPr>
          <p:cNvPr id="294" name="Oval 64"/>
          <p:cNvSpPr>
            <a:spLocks noChangeArrowheads="1"/>
          </p:cNvSpPr>
          <p:nvPr/>
        </p:nvSpPr>
        <p:spPr bwMode="auto">
          <a:xfrm>
            <a:off x="4260484" y="55792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15</a:t>
            </a:r>
          </a:p>
        </p:txBody>
      </p:sp>
      <p:sp>
        <p:nvSpPr>
          <p:cNvPr id="295" name="Line 65"/>
          <p:cNvSpPr>
            <a:spLocks noChangeShapeType="1"/>
          </p:cNvSpPr>
          <p:nvPr/>
        </p:nvSpPr>
        <p:spPr bwMode="auto">
          <a:xfrm flipH="1">
            <a:off x="4392246" y="4893404"/>
            <a:ext cx="114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96" name="Line 66"/>
          <p:cNvSpPr>
            <a:spLocks noChangeShapeType="1"/>
          </p:cNvSpPr>
          <p:nvPr/>
        </p:nvSpPr>
        <p:spPr bwMode="auto">
          <a:xfrm>
            <a:off x="4760546" y="4893404"/>
            <a:ext cx="55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97" name="Line 67"/>
          <p:cNvSpPr>
            <a:spLocks noChangeShapeType="1"/>
          </p:cNvSpPr>
          <p:nvPr/>
        </p:nvSpPr>
        <p:spPr bwMode="auto">
          <a:xfrm flipH="1">
            <a:off x="6195646" y="4906104"/>
            <a:ext cx="127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98" name="Group 68"/>
          <p:cNvGrpSpPr>
            <a:grpSpLocks/>
          </p:cNvGrpSpPr>
          <p:nvPr/>
        </p:nvGrpSpPr>
        <p:grpSpPr bwMode="auto">
          <a:xfrm>
            <a:off x="7300546" y="5934804"/>
            <a:ext cx="800100" cy="228600"/>
            <a:chOff x="576" y="2696"/>
            <a:chExt cx="744" cy="240"/>
          </a:xfrm>
          <a:noFill/>
        </p:grpSpPr>
        <p:sp>
          <p:nvSpPr>
            <p:cNvPr id="299" name="Rectangle 69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00" name="Rectangle 70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01" name="Rectangle 71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302" name="Group 72"/>
          <p:cNvGrpSpPr>
            <a:grpSpLocks/>
          </p:cNvGrpSpPr>
          <p:nvPr/>
        </p:nvGrpSpPr>
        <p:grpSpPr bwMode="auto">
          <a:xfrm>
            <a:off x="6297246" y="5934804"/>
            <a:ext cx="800100" cy="228600"/>
            <a:chOff x="576" y="2696"/>
            <a:chExt cx="744" cy="240"/>
          </a:xfrm>
          <a:noFill/>
        </p:grpSpPr>
        <p:sp>
          <p:nvSpPr>
            <p:cNvPr id="303" name="Rectangle 73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04" name="Rectangle 74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05" name="Rectangle 75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06" name="Line 76"/>
          <p:cNvSpPr>
            <a:spLocks noChangeShapeType="1"/>
          </p:cNvSpPr>
          <p:nvPr/>
        </p:nvSpPr>
        <p:spPr bwMode="auto">
          <a:xfrm>
            <a:off x="6576646" y="4880704"/>
            <a:ext cx="1270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07" name="Line 77"/>
          <p:cNvSpPr>
            <a:spLocks noChangeShapeType="1"/>
          </p:cNvSpPr>
          <p:nvPr/>
        </p:nvSpPr>
        <p:spPr bwMode="auto">
          <a:xfrm>
            <a:off x="6843346" y="4893404"/>
            <a:ext cx="8509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08" name="Oval 78"/>
          <p:cNvSpPr>
            <a:spLocks noChangeArrowheads="1"/>
          </p:cNvSpPr>
          <p:nvPr/>
        </p:nvSpPr>
        <p:spPr bwMode="auto">
          <a:xfrm>
            <a:off x="6584584" y="46648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28</a:t>
            </a:r>
          </a:p>
        </p:txBody>
      </p:sp>
      <p:grpSp>
        <p:nvGrpSpPr>
          <p:cNvPr id="309" name="Group 79"/>
          <p:cNvGrpSpPr>
            <a:grpSpLocks/>
          </p:cNvGrpSpPr>
          <p:nvPr/>
        </p:nvGrpSpPr>
        <p:grpSpPr bwMode="auto">
          <a:xfrm>
            <a:off x="1699846" y="5972904"/>
            <a:ext cx="800100" cy="228600"/>
            <a:chOff x="576" y="2696"/>
            <a:chExt cx="744" cy="240"/>
          </a:xfrm>
          <a:noFill/>
        </p:grpSpPr>
        <p:sp>
          <p:nvSpPr>
            <p:cNvPr id="310" name="Rectangle 8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11" name="Rectangle 8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12" name="Rectangle 8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313" name="Group 83"/>
          <p:cNvGrpSpPr>
            <a:grpSpLocks/>
          </p:cNvGrpSpPr>
          <p:nvPr/>
        </p:nvGrpSpPr>
        <p:grpSpPr bwMode="auto">
          <a:xfrm>
            <a:off x="747346" y="5960204"/>
            <a:ext cx="800100" cy="228600"/>
            <a:chOff x="576" y="2696"/>
            <a:chExt cx="744" cy="240"/>
          </a:xfrm>
          <a:noFill/>
        </p:grpSpPr>
        <p:sp>
          <p:nvSpPr>
            <p:cNvPr id="314" name="Rectangle 84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15" name="Rectangle 85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16" name="Rectangle 86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17" name="Oval 87"/>
          <p:cNvSpPr>
            <a:spLocks noChangeArrowheads="1"/>
          </p:cNvSpPr>
          <p:nvPr/>
        </p:nvSpPr>
        <p:spPr bwMode="auto">
          <a:xfrm>
            <a:off x="1987184" y="5972904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7</a:t>
            </a:r>
          </a:p>
        </p:txBody>
      </p:sp>
      <p:grpSp>
        <p:nvGrpSpPr>
          <p:cNvPr id="318" name="Group 88"/>
          <p:cNvGrpSpPr>
            <a:grpSpLocks/>
          </p:cNvGrpSpPr>
          <p:nvPr/>
        </p:nvGrpSpPr>
        <p:grpSpPr bwMode="auto">
          <a:xfrm>
            <a:off x="1141046" y="4347304"/>
            <a:ext cx="800100" cy="228600"/>
            <a:chOff x="576" y="2696"/>
            <a:chExt cx="744" cy="240"/>
          </a:xfrm>
          <a:noFill/>
        </p:grpSpPr>
        <p:sp>
          <p:nvSpPr>
            <p:cNvPr id="319" name="Rectangle 89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20" name="Rectangle 90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21" name="Rectangle 91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322" name="Group 92"/>
          <p:cNvGrpSpPr>
            <a:grpSpLocks/>
          </p:cNvGrpSpPr>
          <p:nvPr/>
        </p:nvGrpSpPr>
        <p:grpSpPr bwMode="auto">
          <a:xfrm>
            <a:off x="2207846" y="4347304"/>
            <a:ext cx="800100" cy="228600"/>
            <a:chOff x="576" y="2696"/>
            <a:chExt cx="744" cy="240"/>
          </a:xfrm>
          <a:noFill/>
        </p:grpSpPr>
        <p:sp>
          <p:nvSpPr>
            <p:cNvPr id="323" name="Rectangle 93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24" name="Rectangle 94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25" name="Rectangle 95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26" name="Line 96"/>
          <p:cNvSpPr>
            <a:spLocks noChangeShapeType="1"/>
          </p:cNvSpPr>
          <p:nvPr/>
        </p:nvSpPr>
        <p:spPr bwMode="auto">
          <a:xfrm flipH="1">
            <a:off x="734646" y="4588604"/>
            <a:ext cx="4064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27" name="Line 97"/>
          <p:cNvSpPr>
            <a:spLocks noChangeShapeType="1"/>
          </p:cNvSpPr>
          <p:nvPr/>
        </p:nvSpPr>
        <p:spPr bwMode="auto">
          <a:xfrm flipH="1">
            <a:off x="1153746" y="4575904"/>
            <a:ext cx="2540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28" name="Line 98"/>
          <p:cNvSpPr>
            <a:spLocks noChangeShapeType="1"/>
          </p:cNvSpPr>
          <p:nvPr/>
        </p:nvSpPr>
        <p:spPr bwMode="auto">
          <a:xfrm flipH="1">
            <a:off x="2106246" y="4588604"/>
            <a:ext cx="1016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29" name="Line 99"/>
          <p:cNvSpPr>
            <a:spLocks noChangeShapeType="1"/>
          </p:cNvSpPr>
          <p:nvPr/>
        </p:nvSpPr>
        <p:spPr bwMode="auto">
          <a:xfrm>
            <a:off x="2474546" y="4575904"/>
            <a:ext cx="889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30" name="Line 100"/>
          <p:cNvSpPr>
            <a:spLocks noChangeShapeType="1"/>
          </p:cNvSpPr>
          <p:nvPr/>
        </p:nvSpPr>
        <p:spPr bwMode="auto">
          <a:xfrm>
            <a:off x="2741246" y="4575904"/>
            <a:ext cx="7366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331" name="Group 101"/>
          <p:cNvGrpSpPr>
            <a:grpSpLocks/>
          </p:cNvGrpSpPr>
          <p:nvPr/>
        </p:nvGrpSpPr>
        <p:grpSpPr bwMode="auto">
          <a:xfrm>
            <a:off x="5420946" y="3356704"/>
            <a:ext cx="800100" cy="228600"/>
            <a:chOff x="576" y="2696"/>
            <a:chExt cx="744" cy="240"/>
          </a:xfrm>
          <a:noFill/>
        </p:grpSpPr>
        <p:sp>
          <p:nvSpPr>
            <p:cNvPr id="332" name="Rectangle 10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33" name="Rectangle 10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34" name="Rectangle 10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335" name="Group 105"/>
          <p:cNvGrpSpPr>
            <a:grpSpLocks/>
          </p:cNvGrpSpPr>
          <p:nvPr/>
        </p:nvGrpSpPr>
        <p:grpSpPr bwMode="auto">
          <a:xfrm>
            <a:off x="3808046" y="3344004"/>
            <a:ext cx="800100" cy="228600"/>
            <a:chOff x="576" y="2696"/>
            <a:chExt cx="744" cy="240"/>
          </a:xfrm>
          <a:noFill/>
        </p:grpSpPr>
        <p:sp>
          <p:nvSpPr>
            <p:cNvPr id="336" name="Rectangle 10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37" name="Rectangle 10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38" name="Rectangle 10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39" name="Line 109"/>
          <p:cNvSpPr>
            <a:spLocks noChangeShapeType="1"/>
          </p:cNvSpPr>
          <p:nvPr/>
        </p:nvSpPr>
        <p:spPr bwMode="auto">
          <a:xfrm flipH="1">
            <a:off x="1547446" y="3572604"/>
            <a:ext cx="22606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0" name="Line 110"/>
          <p:cNvSpPr>
            <a:spLocks noChangeShapeType="1"/>
          </p:cNvSpPr>
          <p:nvPr/>
        </p:nvSpPr>
        <p:spPr bwMode="auto">
          <a:xfrm flipH="1">
            <a:off x="2614246" y="3572604"/>
            <a:ext cx="14605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1" name="Line 111"/>
          <p:cNvSpPr>
            <a:spLocks noChangeShapeType="1"/>
          </p:cNvSpPr>
          <p:nvPr/>
        </p:nvSpPr>
        <p:spPr bwMode="auto">
          <a:xfrm flipH="1">
            <a:off x="4900246" y="3585304"/>
            <a:ext cx="520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2" name="Line 112"/>
          <p:cNvSpPr>
            <a:spLocks noChangeShapeType="1"/>
          </p:cNvSpPr>
          <p:nvPr/>
        </p:nvSpPr>
        <p:spPr bwMode="auto">
          <a:xfrm>
            <a:off x="5687646" y="3585304"/>
            <a:ext cx="1028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343" name="Group 113"/>
          <p:cNvGrpSpPr>
            <a:grpSpLocks/>
          </p:cNvGrpSpPr>
          <p:nvPr/>
        </p:nvGrpSpPr>
        <p:grpSpPr bwMode="auto">
          <a:xfrm>
            <a:off x="4620846" y="2556604"/>
            <a:ext cx="800100" cy="228600"/>
            <a:chOff x="576" y="2696"/>
            <a:chExt cx="744" cy="240"/>
          </a:xfrm>
          <a:noFill/>
        </p:grpSpPr>
        <p:sp>
          <p:nvSpPr>
            <p:cNvPr id="344" name="Rectangle 114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45" name="Rectangle 115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46" name="Rectangle 116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47" name="Line 117"/>
          <p:cNvSpPr>
            <a:spLocks noChangeShapeType="1"/>
          </p:cNvSpPr>
          <p:nvPr/>
        </p:nvSpPr>
        <p:spPr bwMode="auto">
          <a:xfrm flipH="1">
            <a:off x="4214446" y="2785204"/>
            <a:ext cx="4064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8" name="Line 118"/>
          <p:cNvSpPr>
            <a:spLocks noChangeShapeType="1"/>
          </p:cNvSpPr>
          <p:nvPr/>
        </p:nvSpPr>
        <p:spPr bwMode="auto">
          <a:xfrm>
            <a:off x="4887546" y="2785204"/>
            <a:ext cx="939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0427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4583 0.13334 " pathEditMode="relative" ptsTypes="AA">
                                      <p:cBhvr>
                                        <p:cTn id="14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2639 -0.13334 " pathEditMode="relative" ptsTypes="AA">
                                      <p:cBhvr>
                                        <p:cTn id="16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/>
      <p:bldP spid="262" grpId="0" animBg="1"/>
      <p:bldP spid="277" grpId="0" animBg="1"/>
      <p:bldP spid="2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54" y="565070"/>
            <a:ext cx="8229600" cy="1143000"/>
          </a:xfrm>
        </p:spPr>
        <p:txBody>
          <a:bodyPr/>
          <a:lstStyle/>
          <a:p>
            <a:r>
              <a:rPr lang="en-US" sz="4400" dirty="0" smtClean="0"/>
              <a:t>What if sibling has only 1 key?</a:t>
            </a:r>
            <a:endParaRPr lang="en-US" sz="4400" dirty="0"/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181708" y="1666418"/>
            <a:ext cx="4085493" cy="1012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Delete 23</a:t>
            </a:r>
            <a:endParaRPr lang="en-US" dirty="0"/>
          </a:p>
        </p:txBody>
      </p:sp>
      <p:sp>
        <p:nvSpPr>
          <p:cNvPr id="118" name="Content Placeholder 2"/>
          <p:cNvSpPr>
            <a:spLocks noGrp="1"/>
          </p:cNvSpPr>
          <p:nvPr>
            <p:ph idx="1"/>
          </p:nvPr>
        </p:nvSpPr>
        <p:spPr>
          <a:xfrm>
            <a:off x="5027246" y="1666418"/>
            <a:ext cx="4085493" cy="678197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erge siblings</a:t>
            </a:r>
            <a:endParaRPr lang="en-US" dirty="0"/>
          </a:p>
        </p:txBody>
      </p:sp>
      <p:grpSp>
        <p:nvGrpSpPr>
          <p:cNvPr id="119" name="Group 4"/>
          <p:cNvGrpSpPr>
            <a:grpSpLocks/>
          </p:cNvGrpSpPr>
          <p:nvPr/>
        </p:nvGrpSpPr>
        <p:grpSpPr bwMode="auto">
          <a:xfrm>
            <a:off x="328246" y="5617511"/>
            <a:ext cx="800100" cy="228600"/>
            <a:chOff x="112" y="2792"/>
            <a:chExt cx="600" cy="208"/>
          </a:xfrm>
          <a:noFill/>
        </p:grpSpPr>
        <p:sp>
          <p:nvSpPr>
            <p:cNvPr id="123" name="Oval 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124" name="Group 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25" name="Rectangle 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26" name="Rectangle 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27" name="Rectangle 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128" name="Oval 10"/>
          <p:cNvSpPr>
            <a:spLocks noChangeArrowheads="1"/>
          </p:cNvSpPr>
          <p:nvPr/>
        </p:nvSpPr>
        <p:spPr bwMode="auto">
          <a:xfrm>
            <a:off x="767984" y="59731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</a:t>
            </a:r>
          </a:p>
        </p:txBody>
      </p:sp>
      <p:grpSp>
        <p:nvGrpSpPr>
          <p:cNvPr id="129" name="Group 11"/>
          <p:cNvGrpSpPr>
            <a:grpSpLocks/>
          </p:cNvGrpSpPr>
          <p:nvPr/>
        </p:nvGrpSpPr>
        <p:grpSpPr bwMode="auto">
          <a:xfrm>
            <a:off x="2169746" y="5617511"/>
            <a:ext cx="800100" cy="228600"/>
            <a:chOff x="112" y="2792"/>
            <a:chExt cx="600" cy="208"/>
          </a:xfrm>
          <a:noFill/>
        </p:grpSpPr>
        <p:sp>
          <p:nvSpPr>
            <p:cNvPr id="130" name="Oval 1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131" name="Group 1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32" name="Rectangle 1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33" name="Rectangle 1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34" name="Rectangle 1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35" name="Group 17"/>
          <p:cNvGrpSpPr>
            <a:grpSpLocks/>
          </p:cNvGrpSpPr>
          <p:nvPr/>
        </p:nvGrpSpPr>
        <p:grpSpPr bwMode="auto">
          <a:xfrm>
            <a:off x="3071446" y="5604811"/>
            <a:ext cx="800100" cy="228600"/>
            <a:chOff x="112" y="2792"/>
            <a:chExt cx="600" cy="208"/>
          </a:xfrm>
          <a:noFill/>
        </p:grpSpPr>
        <p:sp>
          <p:nvSpPr>
            <p:cNvPr id="136" name="Oval 1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137" name="Group 1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38" name="Rectangle 2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39" name="Rectangle 2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0" name="Rectangle 2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41" name="Group 23"/>
          <p:cNvGrpSpPr>
            <a:grpSpLocks/>
          </p:cNvGrpSpPr>
          <p:nvPr/>
        </p:nvGrpSpPr>
        <p:grpSpPr bwMode="auto">
          <a:xfrm>
            <a:off x="3985846" y="5604811"/>
            <a:ext cx="800100" cy="228600"/>
            <a:chOff x="112" y="2792"/>
            <a:chExt cx="600" cy="208"/>
          </a:xfrm>
          <a:noFill/>
        </p:grpSpPr>
        <p:sp>
          <p:nvSpPr>
            <p:cNvPr id="142" name="Oval 24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14</a:t>
              </a:r>
            </a:p>
          </p:txBody>
        </p:sp>
        <p:grpSp>
          <p:nvGrpSpPr>
            <p:cNvPr id="143" name="Group 25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144" name="Rectangle 26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5" name="Rectangle 27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147" name="Group 30"/>
          <p:cNvGrpSpPr>
            <a:grpSpLocks/>
          </p:cNvGrpSpPr>
          <p:nvPr/>
        </p:nvGrpSpPr>
        <p:grpSpPr bwMode="auto">
          <a:xfrm>
            <a:off x="4912946" y="5604811"/>
            <a:ext cx="800100" cy="228600"/>
            <a:chOff x="576" y="2696"/>
            <a:chExt cx="744" cy="240"/>
          </a:xfrm>
          <a:noFill/>
        </p:grpSpPr>
        <p:sp>
          <p:nvSpPr>
            <p:cNvPr id="148" name="Rectangle 3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49" name="Rectangle 3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50" name="Rectangle 3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51" name="Oval 34"/>
          <p:cNvSpPr>
            <a:spLocks noChangeArrowheads="1"/>
          </p:cNvSpPr>
          <p:nvPr/>
        </p:nvSpPr>
        <p:spPr bwMode="auto">
          <a:xfrm>
            <a:off x="6317884" y="46904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24</a:t>
            </a:r>
          </a:p>
        </p:txBody>
      </p:sp>
      <p:grpSp>
        <p:nvGrpSpPr>
          <p:cNvPr id="152" name="Group 35"/>
          <p:cNvGrpSpPr>
            <a:grpSpLocks/>
          </p:cNvGrpSpPr>
          <p:nvPr/>
        </p:nvGrpSpPr>
        <p:grpSpPr bwMode="auto">
          <a:xfrm>
            <a:off x="5801946" y="5630211"/>
            <a:ext cx="800100" cy="228600"/>
            <a:chOff x="576" y="2696"/>
            <a:chExt cx="744" cy="240"/>
          </a:xfrm>
          <a:noFill/>
        </p:grpSpPr>
        <p:sp>
          <p:nvSpPr>
            <p:cNvPr id="153" name="Rectangle 3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54" name="Rectangle 3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55" name="Rectangle 3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56" name="Oval 39"/>
          <p:cNvSpPr>
            <a:spLocks noChangeArrowheads="1"/>
          </p:cNvSpPr>
          <p:nvPr/>
        </p:nvSpPr>
        <p:spPr bwMode="auto">
          <a:xfrm>
            <a:off x="6317884" y="59477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26</a:t>
            </a:r>
          </a:p>
        </p:txBody>
      </p:sp>
      <p:grpSp>
        <p:nvGrpSpPr>
          <p:cNvPr id="157" name="Group 40"/>
          <p:cNvGrpSpPr>
            <a:grpSpLocks/>
          </p:cNvGrpSpPr>
          <p:nvPr/>
        </p:nvGrpSpPr>
        <p:grpSpPr bwMode="auto">
          <a:xfrm>
            <a:off x="6309946" y="4690411"/>
            <a:ext cx="800100" cy="228600"/>
            <a:chOff x="576" y="2696"/>
            <a:chExt cx="744" cy="240"/>
          </a:xfrm>
          <a:noFill/>
        </p:grpSpPr>
        <p:sp>
          <p:nvSpPr>
            <p:cNvPr id="158" name="Rectangle 4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59" name="Rectangle 4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60" name="Rectangle 4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61" name="Oval 44"/>
          <p:cNvSpPr>
            <a:spLocks noChangeArrowheads="1"/>
          </p:cNvSpPr>
          <p:nvPr/>
        </p:nvSpPr>
        <p:spPr bwMode="auto">
          <a:xfrm>
            <a:off x="4920884" y="56048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18</a:t>
            </a:r>
          </a:p>
        </p:txBody>
      </p:sp>
      <p:grpSp>
        <p:nvGrpSpPr>
          <p:cNvPr id="162" name="Group 45"/>
          <p:cNvGrpSpPr>
            <a:grpSpLocks/>
          </p:cNvGrpSpPr>
          <p:nvPr/>
        </p:nvGrpSpPr>
        <p:grpSpPr bwMode="auto">
          <a:xfrm>
            <a:off x="4493846" y="4690411"/>
            <a:ext cx="800100" cy="228600"/>
            <a:chOff x="576" y="2696"/>
            <a:chExt cx="744" cy="240"/>
          </a:xfrm>
          <a:noFill/>
        </p:grpSpPr>
        <p:sp>
          <p:nvSpPr>
            <p:cNvPr id="163" name="Rectangle 4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64" name="Rectangle 4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65" name="Rectangle 4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66" name="Oval 49"/>
          <p:cNvSpPr>
            <a:spLocks noChangeArrowheads="1"/>
          </p:cNvSpPr>
          <p:nvPr/>
        </p:nvSpPr>
        <p:spPr bwMode="auto">
          <a:xfrm>
            <a:off x="1148984" y="43729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</a:t>
            </a:r>
          </a:p>
        </p:txBody>
      </p:sp>
      <p:sp>
        <p:nvSpPr>
          <p:cNvPr id="167" name="Oval 50"/>
          <p:cNvSpPr>
            <a:spLocks noChangeArrowheads="1"/>
          </p:cNvSpPr>
          <p:nvPr/>
        </p:nvSpPr>
        <p:spPr bwMode="auto">
          <a:xfrm>
            <a:off x="4641484" y="25695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13</a:t>
            </a:r>
          </a:p>
        </p:txBody>
      </p:sp>
      <p:sp>
        <p:nvSpPr>
          <p:cNvPr id="168" name="Oval 51"/>
          <p:cNvSpPr>
            <a:spLocks noChangeArrowheads="1"/>
          </p:cNvSpPr>
          <p:nvPr/>
        </p:nvSpPr>
        <p:spPr bwMode="auto">
          <a:xfrm>
            <a:off x="3358784" y="56048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12</a:t>
            </a:r>
          </a:p>
        </p:txBody>
      </p:sp>
      <p:sp>
        <p:nvSpPr>
          <p:cNvPr id="169" name="Oval 52"/>
          <p:cNvSpPr>
            <a:spLocks noChangeArrowheads="1"/>
          </p:cNvSpPr>
          <p:nvPr/>
        </p:nvSpPr>
        <p:spPr bwMode="auto">
          <a:xfrm>
            <a:off x="2482484" y="43856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10</a:t>
            </a:r>
          </a:p>
        </p:txBody>
      </p:sp>
      <p:sp>
        <p:nvSpPr>
          <p:cNvPr id="170" name="Oval 53"/>
          <p:cNvSpPr>
            <a:spLocks noChangeArrowheads="1"/>
          </p:cNvSpPr>
          <p:nvPr/>
        </p:nvSpPr>
        <p:spPr bwMode="auto">
          <a:xfrm>
            <a:off x="2215784" y="43729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8</a:t>
            </a:r>
          </a:p>
        </p:txBody>
      </p:sp>
      <p:sp>
        <p:nvSpPr>
          <p:cNvPr id="171" name="Oval 54"/>
          <p:cNvSpPr>
            <a:spLocks noChangeArrowheads="1"/>
          </p:cNvSpPr>
          <p:nvPr/>
        </p:nvSpPr>
        <p:spPr bwMode="auto">
          <a:xfrm>
            <a:off x="1707784" y="59858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6</a:t>
            </a:r>
          </a:p>
        </p:txBody>
      </p:sp>
      <p:sp>
        <p:nvSpPr>
          <p:cNvPr id="172" name="Oval 55"/>
          <p:cNvSpPr>
            <a:spLocks noChangeArrowheads="1"/>
          </p:cNvSpPr>
          <p:nvPr/>
        </p:nvSpPr>
        <p:spPr bwMode="auto">
          <a:xfrm>
            <a:off x="3815984" y="33696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5</a:t>
            </a:r>
          </a:p>
        </p:txBody>
      </p:sp>
      <p:sp>
        <p:nvSpPr>
          <p:cNvPr id="173" name="Oval 56"/>
          <p:cNvSpPr>
            <a:spLocks noChangeArrowheads="1"/>
          </p:cNvSpPr>
          <p:nvPr/>
        </p:nvSpPr>
        <p:spPr bwMode="auto">
          <a:xfrm>
            <a:off x="615584" y="56175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</a:t>
            </a:r>
          </a:p>
        </p:txBody>
      </p:sp>
      <p:sp>
        <p:nvSpPr>
          <p:cNvPr id="174" name="Oval 57"/>
          <p:cNvSpPr>
            <a:spLocks noChangeArrowheads="1"/>
          </p:cNvSpPr>
          <p:nvPr/>
        </p:nvSpPr>
        <p:spPr bwMode="auto">
          <a:xfrm>
            <a:off x="7308484" y="59604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29</a:t>
            </a:r>
          </a:p>
        </p:txBody>
      </p:sp>
      <p:sp>
        <p:nvSpPr>
          <p:cNvPr id="175" name="Oval 58"/>
          <p:cNvSpPr>
            <a:spLocks noChangeArrowheads="1"/>
          </p:cNvSpPr>
          <p:nvPr/>
        </p:nvSpPr>
        <p:spPr bwMode="auto">
          <a:xfrm>
            <a:off x="7587884" y="59604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30</a:t>
            </a:r>
          </a:p>
        </p:txBody>
      </p:sp>
      <p:sp>
        <p:nvSpPr>
          <p:cNvPr id="176" name="Oval 59"/>
          <p:cNvSpPr>
            <a:spLocks noChangeArrowheads="1"/>
          </p:cNvSpPr>
          <p:nvPr/>
        </p:nvSpPr>
        <p:spPr bwMode="auto">
          <a:xfrm>
            <a:off x="5809884" y="56302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23</a:t>
            </a:r>
          </a:p>
        </p:txBody>
      </p:sp>
      <p:sp>
        <p:nvSpPr>
          <p:cNvPr id="177" name="Oval 60"/>
          <p:cNvSpPr>
            <a:spLocks noChangeArrowheads="1"/>
          </p:cNvSpPr>
          <p:nvPr/>
        </p:nvSpPr>
        <p:spPr bwMode="auto">
          <a:xfrm>
            <a:off x="5441584" y="33823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22</a:t>
            </a:r>
          </a:p>
        </p:txBody>
      </p:sp>
      <p:sp>
        <p:nvSpPr>
          <p:cNvPr id="178" name="Oval 61"/>
          <p:cNvSpPr>
            <a:spLocks noChangeArrowheads="1"/>
          </p:cNvSpPr>
          <p:nvPr/>
        </p:nvSpPr>
        <p:spPr bwMode="auto">
          <a:xfrm>
            <a:off x="4514484" y="47031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15</a:t>
            </a:r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 flipH="1">
            <a:off x="4392246" y="4919011"/>
            <a:ext cx="114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4760546" y="4919011"/>
            <a:ext cx="55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 flipH="1">
            <a:off x="6195646" y="4931711"/>
            <a:ext cx="127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182" name="Group 65"/>
          <p:cNvGrpSpPr>
            <a:grpSpLocks/>
          </p:cNvGrpSpPr>
          <p:nvPr/>
        </p:nvGrpSpPr>
        <p:grpSpPr bwMode="auto">
          <a:xfrm>
            <a:off x="7300546" y="5960411"/>
            <a:ext cx="800100" cy="228600"/>
            <a:chOff x="576" y="2696"/>
            <a:chExt cx="744" cy="240"/>
          </a:xfrm>
          <a:noFill/>
        </p:grpSpPr>
        <p:sp>
          <p:nvSpPr>
            <p:cNvPr id="183" name="Rectangle 6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84" name="Rectangle 6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85" name="Rectangle 6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186" name="Group 69"/>
          <p:cNvGrpSpPr>
            <a:grpSpLocks/>
          </p:cNvGrpSpPr>
          <p:nvPr/>
        </p:nvGrpSpPr>
        <p:grpSpPr bwMode="auto">
          <a:xfrm>
            <a:off x="6297246" y="5960411"/>
            <a:ext cx="800100" cy="228600"/>
            <a:chOff x="576" y="2696"/>
            <a:chExt cx="744" cy="240"/>
          </a:xfrm>
          <a:noFill/>
        </p:grpSpPr>
        <p:sp>
          <p:nvSpPr>
            <p:cNvPr id="187" name="Rectangle 7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88" name="Rectangle 7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89" name="Rectangle 7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190" name="Line 73"/>
          <p:cNvSpPr>
            <a:spLocks noChangeShapeType="1"/>
          </p:cNvSpPr>
          <p:nvPr/>
        </p:nvSpPr>
        <p:spPr bwMode="auto">
          <a:xfrm>
            <a:off x="6576646" y="4906311"/>
            <a:ext cx="1270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91" name="Line 74"/>
          <p:cNvSpPr>
            <a:spLocks noChangeShapeType="1"/>
          </p:cNvSpPr>
          <p:nvPr/>
        </p:nvSpPr>
        <p:spPr bwMode="auto">
          <a:xfrm>
            <a:off x="6843346" y="4919011"/>
            <a:ext cx="8509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192" name="Oval 75"/>
          <p:cNvSpPr>
            <a:spLocks noChangeArrowheads="1"/>
          </p:cNvSpPr>
          <p:nvPr/>
        </p:nvSpPr>
        <p:spPr bwMode="auto">
          <a:xfrm>
            <a:off x="6584584" y="46904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28</a:t>
            </a:r>
          </a:p>
        </p:txBody>
      </p:sp>
      <p:grpSp>
        <p:nvGrpSpPr>
          <p:cNvPr id="193" name="Group 76"/>
          <p:cNvGrpSpPr>
            <a:grpSpLocks/>
          </p:cNvGrpSpPr>
          <p:nvPr/>
        </p:nvGrpSpPr>
        <p:grpSpPr bwMode="auto">
          <a:xfrm>
            <a:off x="1699846" y="5998511"/>
            <a:ext cx="800100" cy="228600"/>
            <a:chOff x="576" y="2696"/>
            <a:chExt cx="744" cy="240"/>
          </a:xfrm>
          <a:noFill/>
        </p:grpSpPr>
        <p:sp>
          <p:nvSpPr>
            <p:cNvPr id="194" name="Rectangle 77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95" name="Rectangle 78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96" name="Rectangle 79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197" name="Group 80"/>
          <p:cNvGrpSpPr>
            <a:grpSpLocks/>
          </p:cNvGrpSpPr>
          <p:nvPr/>
        </p:nvGrpSpPr>
        <p:grpSpPr bwMode="auto">
          <a:xfrm>
            <a:off x="747346" y="5985811"/>
            <a:ext cx="800100" cy="228600"/>
            <a:chOff x="576" y="2696"/>
            <a:chExt cx="744" cy="240"/>
          </a:xfrm>
          <a:noFill/>
        </p:grpSpPr>
        <p:sp>
          <p:nvSpPr>
            <p:cNvPr id="198" name="Rectangle 8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199" name="Rectangle 8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0" name="Rectangle 8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01" name="Oval 84"/>
          <p:cNvSpPr>
            <a:spLocks noChangeArrowheads="1"/>
          </p:cNvSpPr>
          <p:nvPr/>
        </p:nvSpPr>
        <p:spPr bwMode="auto">
          <a:xfrm>
            <a:off x="1987184" y="5998511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7</a:t>
            </a:r>
          </a:p>
        </p:txBody>
      </p:sp>
      <p:grpSp>
        <p:nvGrpSpPr>
          <p:cNvPr id="202" name="Group 85"/>
          <p:cNvGrpSpPr>
            <a:grpSpLocks/>
          </p:cNvGrpSpPr>
          <p:nvPr/>
        </p:nvGrpSpPr>
        <p:grpSpPr bwMode="auto">
          <a:xfrm>
            <a:off x="1141046" y="4372911"/>
            <a:ext cx="800100" cy="228600"/>
            <a:chOff x="576" y="2696"/>
            <a:chExt cx="744" cy="240"/>
          </a:xfrm>
          <a:noFill/>
        </p:grpSpPr>
        <p:sp>
          <p:nvSpPr>
            <p:cNvPr id="203" name="Rectangle 8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4" name="Rectangle 8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5" name="Rectangle 8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06" name="Group 89"/>
          <p:cNvGrpSpPr>
            <a:grpSpLocks/>
          </p:cNvGrpSpPr>
          <p:nvPr/>
        </p:nvGrpSpPr>
        <p:grpSpPr bwMode="auto">
          <a:xfrm>
            <a:off x="2207846" y="4372911"/>
            <a:ext cx="800100" cy="228600"/>
            <a:chOff x="576" y="2696"/>
            <a:chExt cx="744" cy="240"/>
          </a:xfrm>
          <a:noFill/>
        </p:grpSpPr>
        <p:sp>
          <p:nvSpPr>
            <p:cNvPr id="207" name="Rectangle 9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8" name="Rectangle 9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09" name="Rectangle 9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10" name="Line 93"/>
          <p:cNvSpPr>
            <a:spLocks noChangeShapeType="1"/>
          </p:cNvSpPr>
          <p:nvPr/>
        </p:nvSpPr>
        <p:spPr bwMode="auto">
          <a:xfrm flipH="1">
            <a:off x="734646" y="4614211"/>
            <a:ext cx="4064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1" name="Line 94"/>
          <p:cNvSpPr>
            <a:spLocks noChangeShapeType="1"/>
          </p:cNvSpPr>
          <p:nvPr/>
        </p:nvSpPr>
        <p:spPr bwMode="auto">
          <a:xfrm flipH="1">
            <a:off x="1153746" y="4601511"/>
            <a:ext cx="2540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2" name="Line 95"/>
          <p:cNvSpPr>
            <a:spLocks noChangeShapeType="1"/>
          </p:cNvSpPr>
          <p:nvPr/>
        </p:nvSpPr>
        <p:spPr bwMode="auto">
          <a:xfrm flipH="1">
            <a:off x="2106246" y="4614211"/>
            <a:ext cx="1016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3" name="Line 96"/>
          <p:cNvSpPr>
            <a:spLocks noChangeShapeType="1"/>
          </p:cNvSpPr>
          <p:nvPr/>
        </p:nvSpPr>
        <p:spPr bwMode="auto">
          <a:xfrm>
            <a:off x="2474546" y="4601511"/>
            <a:ext cx="889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14" name="Line 97"/>
          <p:cNvSpPr>
            <a:spLocks noChangeShapeType="1"/>
          </p:cNvSpPr>
          <p:nvPr/>
        </p:nvSpPr>
        <p:spPr bwMode="auto">
          <a:xfrm>
            <a:off x="2741246" y="4601511"/>
            <a:ext cx="7366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15" name="Group 98"/>
          <p:cNvGrpSpPr>
            <a:grpSpLocks/>
          </p:cNvGrpSpPr>
          <p:nvPr/>
        </p:nvGrpSpPr>
        <p:grpSpPr bwMode="auto">
          <a:xfrm>
            <a:off x="5420946" y="3382311"/>
            <a:ext cx="800100" cy="228600"/>
            <a:chOff x="576" y="2696"/>
            <a:chExt cx="744" cy="240"/>
          </a:xfrm>
          <a:noFill/>
        </p:grpSpPr>
        <p:sp>
          <p:nvSpPr>
            <p:cNvPr id="216" name="Rectangle 99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17" name="Rectangle 100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18" name="Rectangle 101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19" name="Group 102"/>
          <p:cNvGrpSpPr>
            <a:grpSpLocks/>
          </p:cNvGrpSpPr>
          <p:nvPr/>
        </p:nvGrpSpPr>
        <p:grpSpPr bwMode="auto">
          <a:xfrm>
            <a:off x="3808046" y="3369611"/>
            <a:ext cx="800100" cy="228600"/>
            <a:chOff x="576" y="2696"/>
            <a:chExt cx="744" cy="240"/>
          </a:xfrm>
          <a:noFill/>
        </p:grpSpPr>
        <p:sp>
          <p:nvSpPr>
            <p:cNvPr id="220" name="Rectangle 103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21" name="Rectangle 104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22" name="Rectangle 105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23" name="Line 106"/>
          <p:cNvSpPr>
            <a:spLocks noChangeShapeType="1"/>
          </p:cNvSpPr>
          <p:nvPr/>
        </p:nvSpPr>
        <p:spPr bwMode="auto">
          <a:xfrm flipH="1">
            <a:off x="1547446" y="3598211"/>
            <a:ext cx="22606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4" name="Line 107"/>
          <p:cNvSpPr>
            <a:spLocks noChangeShapeType="1"/>
          </p:cNvSpPr>
          <p:nvPr/>
        </p:nvSpPr>
        <p:spPr bwMode="auto">
          <a:xfrm flipH="1">
            <a:off x="2614246" y="3598211"/>
            <a:ext cx="14605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5" name="Line 108"/>
          <p:cNvSpPr>
            <a:spLocks noChangeShapeType="1"/>
          </p:cNvSpPr>
          <p:nvPr/>
        </p:nvSpPr>
        <p:spPr bwMode="auto">
          <a:xfrm flipH="1">
            <a:off x="4900246" y="3610911"/>
            <a:ext cx="520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26" name="Line 109"/>
          <p:cNvSpPr>
            <a:spLocks noChangeShapeType="1"/>
          </p:cNvSpPr>
          <p:nvPr/>
        </p:nvSpPr>
        <p:spPr bwMode="auto">
          <a:xfrm>
            <a:off x="5687646" y="3610911"/>
            <a:ext cx="1028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27" name="Group 110"/>
          <p:cNvGrpSpPr>
            <a:grpSpLocks/>
          </p:cNvGrpSpPr>
          <p:nvPr/>
        </p:nvGrpSpPr>
        <p:grpSpPr bwMode="auto">
          <a:xfrm>
            <a:off x="4620846" y="2582211"/>
            <a:ext cx="800100" cy="228600"/>
            <a:chOff x="576" y="2696"/>
            <a:chExt cx="744" cy="240"/>
          </a:xfrm>
          <a:noFill/>
        </p:grpSpPr>
        <p:sp>
          <p:nvSpPr>
            <p:cNvPr id="228" name="Rectangle 111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29" name="Rectangle 112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30" name="Rectangle 113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31" name="Line 114"/>
          <p:cNvSpPr>
            <a:spLocks noChangeShapeType="1"/>
          </p:cNvSpPr>
          <p:nvPr/>
        </p:nvSpPr>
        <p:spPr bwMode="auto">
          <a:xfrm flipH="1">
            <a:off x="4214446" y="2810811"/>
            <a:ext cx="4064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32" name="Line 115"/>
          <p:cNvSpPr>
            <a:spLocks noChangeShapeType="1"/>
          </p:cNvSpPr>
          <p:nvPr/>
        </p:nvSpPr>
        <p:spPr bwMode="auto">
          <a:xfrm>
            <a:off x="4887546" y="2810811"/>
            <a:ext cx="939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33" name="Group 116"/>
          <p:cNvGrpSpPr>
            <a:grpSpLocks/>
          </p:cNvGrpSpPr>
          <p:nvPr/>
        </p:nvGrpSpPr>
        <p:grpSpPr bwMode="auto">
          <a:xfrm>
            <a:off x="5293946" y="6100111"/>
            <a:ext cx="800100" cy="228600"/>
            <a:chOff x="576" y="2696"/>
            <a:chExt cx="744" cy="240"/>
          </a:xfrm>
          <a:noFill/>
        </p:grpSpPr>
        <p:sp>
          <p:nvSpPr>
            <p:cNvPr id="234" name="Rectangle 117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35" name="Rectangle 118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36" name="Rectangle 119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37" name="Line 120"/>
          <p:cNvSpPr>
            <a:spLocks noChangeShapeType="1"/>
          </p:cNvSpPr>
          <p:nvPr/>
        </p:nvSpPr>
        <p:spPr bwMode="auto">
          <a:xfrm flipH="1">
            <a:off x="5674946" y="4919011"/>
            <a:ext cx="635000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9" name="Line 121"/>
          <p:cNvSpPr>
            <a:spLocks noChangeShapeType="1"/>
          </p:cNvSpPr>
          <p:nvPr/>
        </p:nvSpPr>
        <p:spPr bwMode="auto">
          <a:xfrm>
            <a:off x="6576646" y="4919011"/>
            <a:ext cx="11049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6829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10972 0.20556 " pathEditMode="relative" ptsTypes="AA">
                                      <p:cBhvr>
                                        <p:cTn id="1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8056 0.02223 " pathEditMode="relative" ptsTypes="AA">
                                      <p:cBhvr>
                                        <p:cTn id="2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3056 0.00185 " pathEditMode="relative" ptsTypes="AA">
                                      <p:cBhvr>
                                        <p:cTn id="3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  <p:bldP spid="151" grpId="0" animBg="1"/>
      <p:bldP spid="156" grpId="0" animBg="1"/>
      <p:bldP spid="176" grpId="0" animBg="1"/>
      <p:bldP spid="181" grpId="0" animBg="1"/>
      <p:bldP spid="190" grpId="0" animBg="1"/>
      <p:bldP spid="191" grpId="0" animBg="1"/>
      <p:bldP spid="192" grpId="0" animBg="1"/>
      <p:bldP spid="237" grpId="0" animBg="1"/>
      <p:bldP spid="3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54" y="565070"/>
            <a:ext cx="8229600" cy="1143000"/>
          </a:xfrm>
        </p:spPr>
        <p:txBody>
          <a:bodyPr/>
          <a:lstStyle/>
          <a:p>
            <a:r>
              <a:rPr lang="en-US" sz="4400" dirty="0" smtClean="0"/>
              <a:t>What if the parent has only  1 key?</a:t>
            </a:r>
            <a:endParaRPr lang="en-US" sz="4400" dirty="0"/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181708" y="1666418"/>
            <a:ext cx="4085493" cy="1012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Delete 18</a:t>
            </a:r>
            <a:endParaRPr lang="en-US" dirty="0"/>
          </a:p>
        </p:txBody>
      </p:sp>
      <p:sp>
        <p:nvSpPr>
          <p:cNvPr id="118" name="Content Placeholder 2"/>
          <p:cNvSpPr>
            <a:spLocks noGrp="1"/>
          </p:cNvSpPr>
          <p:nvPr>
            <p:ph idx="1"/>
          </p:nvPr>
        </p:nvSpPr>
        <p:spPr>
          <a:xfrm>
            <a:off x="5027246" y="1666418"/>
            <a:ext cx="4085493" cy="678197"/>
          </a:xfrm>
        </p:spPr>
        <p:txBody>
          <a:bodyPr>
            <a:normAutofit/>
          </a:bodyPr>
          <a:lstStyle/>
          <a:p>
            <a:r>
              <a:rPr lang="en-US" dirty="0" smtClean="0"/>
              <a:t>Cascaded merge</a:t>
            </a:r>
            <a:endParaRPr lang="en-US" dirty="0"/>
          </a:p>
        </p:txBody>
      </p:sp>
      <p:grpSp>
        <p:nvGrpSpPr>
          <p:cNvPr id="122" name="Group 4"/>
          <p:cNvGrpSpPr>
            <a:grpSpLocks/>
          </p:cNvGrpSpPr>
          <p:nvPr/>
        </p:nvGrpSpPr>
        <p:grpSpPr bwMode="auto">
          <a:xfrm>
            <a:off x="430823" y="5773818"/>
            <a:ext cx="800100" cy="228600"/>
            <a:chOff x="112" y="2792"/>
            <a:chExt cx="600" cy="208"/>
          </a:xfrm>
          <a:noFill/>
        </p:grpSpPr>
        <p:sp>
          <p:nvSpPr>
            <p:cNvPr id="238" name="Oval 5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</a:t>
              </a:r>
            </a:p>
          </p:txBody>
        </p:sp>
        <p:grpSp>
          <p:nvGrpSpPr>
            <p:cNvPr id="239" name="Group 6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40" name="Rectangle 7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1" name="Rectangle 8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2" name="Rectangle 9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243" name="Oval 10"/>
          <p:cNvSpPr>
            <a:spLocks noChangeArrowheads="1"/>
          </p:cNvSpPr>
          <p:nvPr/>
        </p:nvSpPr>
        <p:spPr bwMode="auto">
          <a:xfrm>
            <a:off x="870561" y="61294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4</a:t>
            </a:r>
          </a:p>
        </p:txBody>
      </p:sp>
      <p:grpSp>
        <p:nvGrpSpPr>
          <p:cNvPr id="244" name="Group 11"/>
          <p:cNvGrpSpPr>
            <a:grpSpLocks/>
          </p:cNvGrpSpPr>
          <p:nvPr/>
        </p:nvGrpSpPr>
        <p:grpSpPr bwMode="auto">
          <a:xfrm>
            <a:off x="2272323" y="5773818"/>
            <a:ext cx="800100" cy="228600"/>
            <a:chOff x="112" y="2792"/>
            <a:chExt cx="600" cy="208"/>
          </a:xfrm>
          <a:noFill/>
        </p:grpSpPr>
        <p:sp>
          <p:nvSpPr>
            <p:cNvPr id="245" name="Oval 12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9</a:t>
              </a:r>
            </a:p>
          </p:txBody>
        </p:sp>
        <p:grpSp>
          <p:nvGrpSpPr>
            <p:cNvPr id="246" name="Group 13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47" name="Rectangle 14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8" name="Rectangle 15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49" name="Rectangle 1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grpSp>
        <p:nvGrpSpPr>
          <p:cNvPr id="250" name="Group 17"/>
          <p:cNvGrpSpPr>
            <a:grpSpLocks/>
          </p:cNvGrpSpPr>
          <p:nvPr/>
        </p:nvGrpSpPr>
        <p:grpSpPr bwMode="auto">
          <a:xfrm>
            <a:off x="3174023" y="5761118"/>
            <a:ext cx="800100" cy="228600"/>
            <a:chOff x="112" y="2792"/>
            <a:chExt cx="600" cy="208"/>
          </a:xfrm>
          <a:noFill/>
        </p:grpSpPr>
        <p:sp>
          <p:nvSpPr>
            <p:cNvPr id="251" name="Oval 18"/>
            <p:cNvSpPr>
              <a:spLocks noChangeArrowheads="1"/>
            </p:cNvSpPr>
            <p:nvPr/>
          </p:nvSpPr>
          <p:spPr bwMode="auto">
            <a:xfrm>
              <a:off x="118" y="2792"/>
              <a:ext cx="194" cy="20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Avenir Book"/>
                  <a:cs typeface="Avenir Book"/>
                </a:rPr>
                <a:t>11</a:t>
              </a:r>
            </a:p>
          </p:txBody>
        </p:sp>
        <p:grpSp>
          <p:nvGrpSpPr>
            <p:cNvPr id="252" name="Group 19"/>
            <p:cNvGrpSpPr>
              <a:grpSpLocks/>
            </p:cNvGrpSpPr>
            <p:nvPr/>
          </p:nvGrpSpPr>
          <p:grpSpPr bwMode="auto">
            <a:xfrm>
              <a:off x="112" y="2792"/>
              <a:ext cx="600" cy="208"/>
              <a:chOff x="576" y="2696"/>
              <a:chExt cx="744" cy="240"/>
            </a:xfrm>
            <a:grpFill/>
          </p:grpSpPr>
          <p:sp>
            <p:nvSpPr>
              <p:cNvPr id="253" name="Rectangle 20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54" name="Rectangle 21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  <p:sp>
            <p:nvSpPr>
              <p:cNvPr id="255" name="Rectangle 22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248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1400">
                  <a:latin typeface="Avenir Book"/>
                  <a:cs typeface="Avenir Book"/>
                </a:endParaRPr>
              </a:p>
            </p:txBody>
          </p:sp>
        </p:grpSp>
      </p:grpSp>
      <p:sp>
        <p:nvSpPr>
          <p:cNvPr id="256" name="Oval 24"/>
          <p:cNvSpPr>
            <a:spLocks noChangeArrowheads="1"/>
          </p:cNvSpPr>
          <p:nvPr/>
        </p:nvSpPr>
        <p:spPr bwMode="auto">
          <a:xfrm>
            <a:off x="4096361" y="57611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14</a:t>
            </a:r>
          </a:p>
        </p:txBody>
      </p:sp>
      <p:grpSp>
        <p:nvGrpSpPr>
          <p:cNvPr id="257" name="Group 25"/>
          <p:cNvGrpSpPr>
            <a:grpSpLocks/>
          </p:cNvGrpSpPr>
          <p:nvPr/>
        </p:nvGrpSpPr>
        <p:grpSpPr bwMode="auto">
          <a:xfrm>
            <a:off x="4088423" y="5761118"/>
            <a:ext cx="800100" cy="228600"/>
            <a:chOff x="576" y="2696"/>
            <a:chExt cx="744" cy="240"/>
          </a:xfrm>
          <a:noFill/>
        </p:grpSpPr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61" name="Group 29"/>
          <p:cNvGrpSpPr>
            <a:grpSpLocks/>
          </p:cNvGrpSpPr>
          <p:nvPr/>
        </p:nvGrpSpPr>
        <p:grpSpPr bwMode="auto">
          <a:xfrm>
            <a:off x="5015523" y="5761118"/>
            <a:ext cx="800100" cy="228600"/>
            <a:chOff x="576" y="2696"/>
            <a:chExt cx="744" cy="240"/>
          </a:xfrm>
          <a:noFill/>
        </p:grpSpPr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65" name="Oval 33"/>
          <p:cNvSpPr>
            <a:spLocks noChangeArrowheads="1"/>
          </p:cNvSpPr>
          <p:nvPr/>
        </p:nvSpPr>
        <p:spPr bwMode="auto">
          <a:xfrm>
            <a:off x="5417161" y="62437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24</a:t>
            </a:r>
          </a:p>
        </p:txBody>
      </p:sp>
      <p:sp>
        <p:nvSpPr>
          <p:cNvPr id="266" name="Oval 38"/>
          <p:cNvSpPr>
            <a:spLocks noChangeArrowheads="1"/>
          </p:cNvSpPr>
          <p:nvPr/>
        </p:nvSpPr>
        <p:spPr bwMode="auto">
          <a:xfrm>
            <a:off x="5683861" y="62691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26</a:t>
            </a:r>
          </a:p>
        </p:txBody>
      </p:sp>
      <p:grpSp>
        <p:nvGrpSpPr>
          <p:cNvPr id="267" name="Group 39"/>
          <p:cNvGrpSpPr>
            <a:grpSpLocks/>
          </p:cNvGrpSpPr>
          <p:nvPr/>
        </p:nvGrpSpPr>
        <p:grpSpPr bwMode="auto">
          <a:xfrm>
            <a:off x="6412523" y="4846718"/>
            <a:ext cx="800100" cy="228600"/>
            <a:chOff x="576" y="2696"/>
            <a:chExt cx="744" cy="240"/>
          </a:xfrm>
          <a:noFill/>
        </p:grpSpPr>
        <p:sp>
          <p:nvSpPr>
            <p:cNvPr id="268" name="Rectangle 4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69" name="Rectangle 4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70" name="Rectangle 4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71" name="Oval 43"/>
          <p:cNvSpPr>
            <a:spLocks noChangeArrowheads="1"/>
          </p:cNvSpPr>
          <p:nvPr/>
        </p:nvSpPr>
        <p:spPr bwMode="auto">
          <a:xfrm>
            <a:off x="5023461" y="57611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18</a:t>
            </a:r>
          </a:p>
        </p:txBody>
      </p:sp>
      <p:grpSp>
        <p:nvGrpSpPr>
          <p:cNvPr id="272" name="Group 44"/>
          <p:cNvGrpSpPr>
            <a:grpSpLocks/>
          </p:cNvGrpSpPr>
          <p:nvPr/>
        </p:nvGrpSpPr>
        <p:grpSpPr bwMode="auto">
          <a:xfrm>
            <a:off x="4596423" y="4846718"/>
            <a:ext cx="800100" cy="228600"/>
            <a:chOff x="576" y="2696"/>
            <a:chExt cx="744" cy="240"/>
          </a:xfrm>
          <a:noFill/>
        </p:grpSpPr>
        <p:sp>
          <p:nvSpPr>
            <p:cNvPr id="273" name="Rectangle 4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74" name="Rectangle 4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75" name="Rectangle 4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76" name="Oval 48"/>
          <p:cNvSpPr>
            <a:spLocks noChangeArrowheads="1"/>
          </p:cNvSpPr>
          <p:nvPr/>
        </p:nvSpPr>
        <p:spPr bwMode="auto">
          <a:xfrm>
            <a:off x="1251561" y="45292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</a:t>
            </a:r>
          </a:p>
        </p:txBody>
      </p:sp>
      <p:sp>
        <p:nvSpPr>
          <p:cNvPr id="277" name="Oval 49"/>
          <p:cNvSpPr>
            <a:spLocks noChangeArrowheads="1"/>
          </p:cNvSpPr>
          <p:nvPr/>
        </p:nvSpPr>
        <p:spPr bwMode="auto">
          <a:xfrm>
            <a:off x="4744061" y="27258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13</a:t>
            </a:r>
          </a:p>
        </p:txBody>
      </p:sp>
      <p:sp>
        <p:nvSpPr>
          <p:cNvPr id="278" name="Oval 50"/>
          <p:cNvSpPr>
            <a:spLocks noChangeArrowheads="1"/>
          </p:cNvSpPr>
          <p:nvPr/>
        </p:nvSpPr>
        <p:spPr bwMode="auto">
          <a:xfrm>
            <a:off x="3461361" y="57611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12</a:t>
            </a:r>
          </a:p>
        </p:txBody>
      </p:sp>
      <p:sp>
        <p:nvSpPr>
          <p:cNvPr id="279" name="Oval 51"/>
          <p:cNvSpPr>
            <a:spLocks noChangeArrowheads="1"/>
          </p:cNvSpPr>
          <p:nvPr/>
        </p:nvSpPr>
        <p:spPr bwMode="auto">
          <a:xfrm>
            <a:off x="2585061" y="45419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10</a:t>
            </a:r>
          </a:p>
        </p:txBody>
      </p:sp>
      <p:sp>
        <p:nvSpPr>
          <p:cNvPr id="280" name="Oval 52"/>
          <p:cNvSpPr>
            <a:spLocks noChangeArrowheads="1"/>
          </p:cNvSpPr>
          <p:nvPr/>
        </p:nvSpPr>
        <p:spPr bwMode="auto">
          <a:xfrm>
            <a:off x="2318361" y="45292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8</a:t>
            </a:r>
          </a:p>
        </p:txBody>
      </p:sp>
      <p:sp>
        <p:nvSpPr>
          <p:cNvPr id="281" name="Oval 53"/>
          <p:cNvSpPr>
            <a:spLocks noChangeArrowheads="1"/>
          </p:cNvSpPr>
          <p:nvPr/>
        </p:nvSpPr>
        <p:spPr bwMode="auto">
          <a:xfrm>
            <a:off x="1810361" y="61421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6</a:t>
            </a:r>
          </a:p>
        </p:txBody>
      </p:sp>
      <p:sp>
        <p:nvSpPr>
          <p:cNvPr id="282" name="Oval 54"/>
          <p:cNvSpPr>
            <a:spLocks noChangeArrowheads="1"/>
          </p:cNvSpPr>
          <p:nvPr/>
        </p:nvSpPr>
        <p:spPr bwMode="auto">
          <a:xfrm>
            <a:off x="3918561" y="35259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5</a:t>
            </a:r>
          </a:p>
        </p:txBody>
      </p:sp>
      <p:sp>
        <p:nvSpPr>
          <p:cNvPr id="283" name="Oval 55"/>
          <p:cNvSpPr>
            <a:spLocks noChangeArrowheads="1"/>
          </p:cNvSpPr>
          <p:nvPr/>
        </p:nvSpPr>
        <p:spPr bwMode="auto">
          <a:xfrm>
            <a:off x="718161" y="57738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</a:t>
            </a:r>
          </a:p>
        </p:txBody>
      </p:sp>
      <p:sp>
        <p:nvSpPr>
          <p:cNvPr id="284" name="Oval 56"/>
          <p:cNvSpPr>
            <a:spLocks noChangeArrowheads="1"/>
          </p:cNvSpPr>
          <p:nvPr/>
        </p:nvSpPr>
        <p:spPr bwMode="auto">
          <a:xfrm>
            <a:off x="7411061" y="61167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29</a:t>
            </a:r>
          </a:p>
        </p:txBody>
      </p:sp>
      <p:sp>
        <p:nvSpPr>
          <p:cNvPr id="285" name="Oval 57"/>
          <p:cNvSpPr>
            <a:spLocks noChangeArrowheads="1"/>
          </p:cNvSpPr>
          <p:nvPr/>
        </p:nvSpPr>
        <p:spPr bwMode="auto">
          <a:xfrm>
            <a:off x="7690461" y="61167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30</a:t>
            </a:r>
          </a:p>
        </p:txBody>
      </p:sp>
      <p:sp>
        <p:nvSpPr>
          <p:cNvPr id="286" name="Oval 59"/>
          <p:cNvSpPr>
            <a:spLocks noChangeArrowheads="1"/>
          </p:cNvSpPr>
          <p:nvPr/>
        </p:nvSpPr>
        <p:spPr bwMode="auto">
          <a:xfrm>
            <a:off x="5544161" y="35386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22</a:t>
            </a:r>
          </a:p>
        </p:txBody>
      </p:sp>
      <p:sp>
        <p:nvSpPr>
          <p:cNvPr id="287" name="Oval 60"/>
          <p:cNvSpPr>
            <a:spLocks noChangeArrowheads="1"/>
          </p:cNvSpPr>
          <p:nvPr/>
        </p:nvSpPr>
        <p:spPr bwMode="auto">
          <a:xfrm>
            <a:off x="4617061" y="48594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15</a:t>
            </a:r>
          </a:p>
        </p:txBody>
      </p:sp>
      <p:sp>
        <p:nvSpPr>
          <p:cNvPr id="288" name="Line 61"/>
          <p:cNvSpPr>
            <a:spLocks noChangeShapeType="1"/>
          </p:cNvSpPr>
          <p:nvPr/>
        </p:nvSpPr>
        <p:spPr bwMode="auto">
          <a:xfrm flipH="1">
            <a:off x="4494823" y="5075318"/>
            <a:ext cx="1143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289" name="Line 62"/>
          <p:cNvSpPr>
            <a:spLocks noChangeShapeType="1"/>
          </p:cNvSpPr>
          <p:nvPr/>
        </p:nvSpPr>
        <p:spPr bwMode="auto">
          <a:xfrm>
            <a:off x="4863123" y="5075318"/>
            <a:ext cx="55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290" name="Group 64"/>
          <p:cNvGrpSpPr>
            <a:grpSpLocks/>
          </p:cNvGrpSpPr>
          <p:nvPr/>
        </p:nvGrpSpPr>
        <p:grpSpPr bwMode="auto">
          <a:xfrm>
            <a:off x="7403123" y="6116718"/>
            <a:ext cx="800100" cy="228600"/>
            <a:chOff x="576" y="2696"/>
            <a:chExt cx="744" cy="240"/>
          </a:xfrm>
          <a:noFill/>
        </p:grpSpPr>
        <p:sp>
          <p:nvSpPr>
            <p:cNvPr id="291" name="Rectangle 6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92" name="Rectangle 6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93" name="Rectangle 6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294" name="Oval 74"/>
          <p:cNvSpPr>
            <a:spLocks noChangeArrowheads="1"/>
          </p:cNvSpPr>
          <p:nvPr/>
        </p:nvSpPr>
        <p:spPr bwMode="auto">
          <a:xfrm>
            <a:off x="6433161" y="48467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28</a:t>
            </a:r>
          </a:p>
        </p:txBody>
      </p:sp>
      <p:grpSp>
        <p:nvGrpSpPr>
          <p:cNvPr id="295" name="Group 75"/>
          <p:cNvGrpSpPr>
            <a:grpSpLocks/>
          </p:cNvGrpSpPr>
          <p:nvPr/>
        </p:nvGrpSpPr>
        <p:grpSpPr bwMode="auto">
          <a:xfrm>
            <a:off x="1802423" y="6154818"/>
            <a:ext cx="800100" cy="228600"/>
            <a:chOff x="576" y="2696"/>
            <a:chExt cx="744" cy="240"/>
          </a:xfrm>
          <a:noFill/>
        </p:grpSpPr>
        <p:sp>
          <p:nvSpPr>
            <p:cNvPr id="296" name="Rectangle 7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97" name="Rectangle 7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298" name="Rectangle 7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299" name="Group 79"/>
          <p:cNvGrpSpPr>
            <a:grpSpLocks/>
          </p:cNvGrpSpPr>
          <p:nvPr/>
        </p:nvGrpSpPr>
        <p:grpSpPr bwMode="auto">
          <a:xfrm>
            <a:off x="849923" y="6142118"/>
            <a:ext cx="800100" cy="228600"/>
            <a:chOff x="576" y="2696"/>
            <a:chExt cx="744" cy="240"/>
          </a:xfrm>
          <a:noFill/>
        </p:grpSpPr>
        <p:sp>
          <p:nvSpPr>
            <p:cNvPr id="300" name="Rectangle 8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01" name="Rectangle 8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02" name="Rectangle 8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03" name="Oval 83"/>
          <p:cNvSpPr>
            <a:spLocks noChangeArrowheads="1"/>
          </p:cNvSpPr>
          <p:nvPr/>
        </p:nvSpPr>
        <p:spPr bwMode="auto">
          <a:xfrm>
            <a:off x="2089761" y="6154818"/>
            <a:ext cx="258762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venir Book"/>
                <a:cs typeface="Avenir Book"/>
              </a:rPr>
              <a:t>7</a:t>
            </a:r>
          </a:p>
        </p:txBody>
      </p:sp>
      <p:grpSp>
        <p:nvGrpSpPr>
          <p:cNvPr id="304" name="Group 84"/>
          <p:cNvGrpSpPr>
            <a:grpSpLocks/>
          </p:cNvGrpSpPr>
          <p:nvPr/>
        </p:nvGrpSpPr>
        <p:grpSpPr bwMode="auto">
          <a:xfrm>
            <a:off x="1243623" y="4529218"/>
            <a:ext cx="800100" cy="228600"/>
            <a:chOff x="576" y="2696"/>
            <a:chExt cx="744" cy="240"/>
          </a:xfrm>
          <a:noFill/>
        </p:grpSpPr>
        <p:sp>
          <p:nvSpPr>
            <p:cNvPr id="305" name="Rectangle 85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06" name="Rectangle 86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07" name="Rectangle 87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308" name="Group 88"/>
          <p:cNvGrpSpPr>
            <a:grpSpLocks/>
          </p:cNvGrpSpPr>
          <p:nvPr/>
        </p:nvGrpSpPr>
        <p:grpSpPr bwMode="auto">
          <a:xfrm>
            <a:off x="2310423" y="4529218"/>
            <a:ext cx="800100" cy="228600"/>
            <a:chOff x="576" y="2696"/>
            <a:chExt cx="744" cy="240"/>
          </a:xfrm>
          <a:noFill/>
        </p:grpSpPr>
        <p:sp>
          <p:nvSpPr>
            <p:cNvPr id="309" name="Rectangle 89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10" name="Rectangle 90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11" name="Rectangle 91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12" name="Line 92"/>
          <p:cNvSpPr>
            <a:spLocks noChangeShapeType="1"/>
          </p:cNvSpPr>
          <p:nvPr/>
        </p:nvSpPr>
        <p:spPr bwMode="auto">
          <a:xfrm flipH="1">
            <a:off x="837223" y="4770518"/>
            <a:ext cx="4064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13" name="Line 93"/>
          <p:cNvSpPr>
            <a:spLocks noChangeShapeType="1"/>
          </p:cNvSpPr>
          <p:nvPr/>
        </p:nvSpPr>
        <p:spPr bwMode="auto">
          <a:xfrm flipH="1">
            <a:off x="1256323" y="4757818"/>
            <a:ext cx="2540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14" name="Line 94"/>
          <p:cNvSpPr>
            <a:spLocks noChangeShapeType="1"/>
          </p:cNvSpPr>
          <p:nvPr/>
        </p:nvSpPr>
        <p:spPr bwMode="auto">
          <a:xfrm flipH="1">
            <a:off x="2208823" y="4770518"/>
            <a:ext cx="1016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15" name="Line 95"/>
          <p:cNvSpPr>
            <a:spLocks noChangeShapeType="1"/>
          </p:cNvSpPr>
          <p:nvPr/>
        </p:nvSpPr>
        <p:spPr bwMode="auto">
          <a:xfrm>
            <a:off x="2577123" y="4757818"/>
            <a:ext cx="889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16" name="Line 96"/>
          <p:cNvSpPr>
            <a:spLocks noChangeShapeType="1"/>
          </p:cNvSpPr>
          <p:nvPr/>
        </p:nvSpPr>
        <p:spPr bwMode="auto">
          <a:xfrm>
            <a:off x="2843823" y="4757818"/>
            <a:ext cx="7366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317" name="Group 97"/>
          <p:cNvGrpSpPr>
            <a:grpSpLocks/>
          </p:cNvGrpSpPr>
          <p:nvPr/>
        </p:nvGrpSpPr>
        <p:grpSpPr bwMode="auto">
          <a:xfrm>
            <a:off x="5523523" y="3538618"/>
            <a:ext cx="800100" cy="228600"/>
            <a:chOff x="576" y="2696"/>
            <a:chExt cx="744" cy="240"/>
          </a:xfrm>
          <a:noFill/>
        </p:grpSpPr>
        <p:sp>
          <p:nvSpPr>
            <p:cNvPr id="318" name="Rectangle 9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19" name="Rectangle 9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20" name="Rectangle 100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321" name="Group 101"/>
          <p:cNvGrpSpPr>
            <a:grpSpLocks/>
          </p:cNvGrpSpPr>
          <p:nvPr/>
        </p:nvGrpSpPr>
        <p:grpSpPr bwMode="auto">
          <a:xfrm>
            <a:off x="3910623" y="3525918"/>
            <a:ext cx="800100" cy="228600"/>
            <a:chOff x="576" y="2696"/>
            <a:chExt cx="744" cy="240"/>
          </a:xfrm>
          <a:noFill/>
        </p:grpSpPr>
        <p:sp>
          <p:nvSpPr>
            <p:cNvPr id="322" name="Rectangle 10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23" name="Rectangle 10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24" name="Rectangle 10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25" name="Line 105"/>
          <p:cNvSpPr>
            <a:spLocks noChangeShapeType="1"/>
          </p:cNvSpPr>
          <p:nvPr/>
        </p:nvSpPr>
        <p:spPr bwMode="auto">
          <a:xfrm flipH="1">
            <a:off x="1650023" y="3754518"/>
            <a:ext cx="22606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26" name="Line 106"/>
          <p:cNvSpPr>
            <a:spLocks noChangeShapeType="1"/>
          </p:cNvSpPr>
          <p:nvPr/>
        </p:nvSpPr>
        <p:spPr bwMode="auto">
          <a:xfrm flipH="1">
            <a:off x="2716823" y="3754518"/>
            <a:ext cx="14605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27" name="Line 107"/>
          <p:cNvSpPr>
            <a:spLocks noChangeShapeType="1"/>
          </p:cNvSpPr>
          <p:nvPr/>
        </p:nvSpPr>
        <p:spPr bwMode="auto">
          <a:xfrm flipH="1">
            <a:off x="5002823" y="3767218"/>
            <a:ext cx="520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28" name="Line 108"/>
          <p:cNvSpPr>
            <a:spLocks noChangeShapeType="1"/>
          </p:cNvSpPr>
          <p:nvPr/>
        </p:nvSpPr>
        <p:spPr bwMode="auto">
          <a:xfrm>
            <a:off x="5790223" y="3767218"/>
            <a:ext cx="10287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329" name="Group 109"/>
          <p:cNvGrpSpPr>
            <a:grpSpLocks/>
          </p:cNvGrpSpPr>
          <p:nvPr/>
        </p:nvGrpSpPr>
        <p:grpSpPr bwMode="auto">
          <a:xfrm>
            <a:off x="4723423" y="2738518"/>
            <a:ext cx="800100" cy="228600"/>
            <a:chOff x="576" y="2696"/>
            <a:chExt cx="744" cy="240"/>
          </a:xfrm>
          <a:noFill/>
        </p:grpSpPr>
        <p:sp>
          <p:nvSpPr>
            <p:cNvPr id="330" name="Rectangle 110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31" name="Rectangle 111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32" name="Rectangle 112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33" name="Line 113"/>
          <p:cNvSpPr>
            <a:spLocks noChangeShapeType="1"/>
          </p:cNvSpPr>
          <p:nvPr/>
        </p:nvSpPr>
        <p:spPr bwMode="auto">
          <a:xfrm flipH="1">
            <a:off x="4317023" y="2967118"/>
            <a:ext cx="4064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34" name="Line 114"/>
          <p:cNvSpPr>
            <a:spLocks noChangeShapeType="1"/>
          </p:cNvSpPr>
          <p:nvPr/>
        </p:nvSpPr>
        <p:spPr bwMode="auto">
          <a:xfrm>
            <a:off x="4990123" y="2967118"/>
            <a:ext cx="939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335" name="Group 115"/>
          <p:cNvGrpSpPr>
            <a:grpSpLocks/>
          </p:cNvGrpSpPr>
          <p:nvPr/>
        </p:nvGrpSpPr>
        <p:grpSpPr bwMode="auto">
          <a:xfrm>
            <a:off x="5396523" y="6256418"/>
            <a:ext cx="800100" cy="228600"/>
            <a:chOff x="576" y="2696"/>
            <a:chExt cx="744" cy="240"/>
          </a:xfrm>
          <a:noFill/>
        </p:grpSpPr>
        <p:sp>
          <p:nvSpPr>
            <p:cNvPr id="336" name="Rectangle 116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37" name="Rectangle 117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38" name="Rectangle 118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39" name="Line 119"/>
          <p:cNvSpPr>
            <a:spLocks noChangeShapeType="1"/>
          </p:cNvSpPr>
          <p:nvPr/>
        </p:nvSpPr>
        <p:spPr bwMode="auto">
          <a:xfrm flipH="1">
            <a:off x="5777523" y="5075318"/>
            <a:ext cx="635000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40" name="Line 120"/>
          <p:cNvSpPr>
            <a:spLocks noChangeShapeType="1"/>
          </p:cNvSpPr>
          <p:nvPr/>
        </p:nvSpPr>
        <p:spPr bwMode="auto">
          <a:xfrm>
            <a:off x="6679223" y="5075318"/>
            <a:ext cx="11049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341" name="Group 127"/>
          <p:cNvGrpSpPr>
            <a:grpSpLocks/>
          </p:cNvGrpSpPr>
          <p:nvPr/>
        </p:nvGrpSpPr>
        <p:grpSpPr bwMode="auto">
          <a:xfrm>
            <a:off x="4253523" y="6243718"/>
            <a:ext cx="800100" cy="228600"/>
            <a:chOff x="576" y="2696"/>
            <a:chExt cx="744" cy="240"/>
          </a:xfrm>
          <a:noFill/>
        </p:grpSpPr>
        <p:sp>
          <p:nvSpPr>
            <p:cNvPr id="342" name="Rectangle 12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43" name="Rectangle 12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44" name="Rectangle 130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grpSp>
        <p:nvGrpSpPr>
          <p:cNvPr id="345" name="Group 131"/>
          <p:cNvGrpSpPr>
            <a:grpSpLocks/>
          </p:cNvGrpSpPr>
          <p:nvPr/>
        </p:nvGrpSpPr>
        <p:grpSpPr bwMode="auto">
          <a:xfrm>
            <a:off x="4342423" y="4414918"/>
            <a:ext cx="800100" cy="228600"/>
            <a:chOff x="576" y="2696"/>
            <a:chExt cx="744" cy="240"/>
          </a:xfrm>
          <a:noFill/>
        </p:grpSpPr>
        <p:sp>
          <p:nvSpPr>
            <p:cNvPr id="346" name="Rectangle 132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47" name="Rectangle 133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48" name="Rectangle 134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50" name="Line 135"/>
          <p:cNvSpPr>
            <a:spLocks noChangeShapeType="1"/>
          </p:cNvSpPr>
          <p:nvPr/>
        </p:nvSpPr>
        <p:spPr bwMode="auto">
          <a:xfrm>
            <a:off x="4342423" y="4643518"/>
            <a:ext cx="2921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51" name="Line 136"/>
          <p:cNvSpPr>
            <a:spLocks noChangeShapeType="1"/>
          </p:cNvSpPr>
          <p:nvPr/>
        </p:nvSpPr>
        <p:spPr bwMode="auto">
          <a:xfrm>
            <a:off x="4609123" y="4643518"/>
            <a:ext cx="118110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52" name="Line 137"/>
          <p:cNvSpPr>
            <a:spLocks noChangeShapeType="1"/>
          </p:cNvSpPr>
          <p:nvPr/>
        </p:nvSpPr>
        <p:spPr bwMode="auto">
          <a:xfrm>
            <a:off x="4875823" y="4643518"/>
            <a:ext cx="2933700" cy="147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grpSp>
        <p:nvGrpSpPr>
          <p:cNvPr id="353" name="Group 138"/>
          <p:cNvGrpSpPr>
            <a:grpSpLocks/>
          </p:cNvGrpSpPr>
          <p:nvPr/>
        </p:nvGrpSpPr>
        <p:grpSpPr bwMode="auto">
          <a:xfrm>
            <a:off x="5828323" y="3132218"/>
            <a:ext cx="800100" cy="228600"/>
            <a:chOff x="576" y="2696"/>
            <a:chExt cx="744" cy="240"/>
          </a:xfrm>
          <a:noFill/>
        </p:grpSpPr>
        <p:sp>
          <p:nvSpPr>
            <p:cNvPr id="354" name="Rectangle 139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55" name="Rectangle 140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  <p:sp>
          <p:nvSpPr>
            <p:cNvPr id="356" name="Rectangle 141"/>
            <p:cNvSpPr>
              <a:spLocks noChangeArrowheads="1"/>
            </p:cNvSpPr>
            <p:nvPr/>
          </p:nvSpPr>
          <p:spPr bwMode="auto">
            <a:xfrm>
              <a:off x="1072" y="2696"/>
              <a:ext cx="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 sz="1400">
                <a:latin typeface="Avenir Book"/>
                <a:cs typeface="Avenir Book"/>
              </a:endParaRPr>
            </a:p>
          </p:txBody>
        </p:sp>
      </p:grpSp>
      <p:sp>
        <p:nvSpPr>
          <p:cNvPr id="357" name="Line 142"/>
          <p:cNvSpPr>
            <a:spLocks noChangeShapeType="1"/>
          </p:cNvSpPr>
          <p:nvPr/>
        </p:nvSpPr>
        <p:spPr bwMode="auto">
          <a:xfrm flipH="1">
            <a:off x="1650023" y="3360818"/>
            <a:ext cx="41783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58" name="Line 143"/>
          <p:cNvSpPr>
            <a:spLocks noChangeShapeType="1"/>
          </p:cNvSpPr>
          <p:nvPr/>
        </p:nvSpPr>
        <p:spPr bwMode="auto">
          <a:xfrm flipH="1">
            <a:off x="2716823" y="3360818"/>
            <a:ext cx="33782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  <p:sp>
        <p:nvSpPr>
          <p:cNvPr id="359" name="Line 144"/>
          <p:cNvSpPr>
            <a:spLocks noChangeShapeType="1"/>
          </p:cNvSpPr>
          <p:nvPr/>
        </p:nvSpPr>
        <p:spPr bwMode="auto">
          <a:xfrm flipH="1">
            <a:off x="4736123" y="3360818"/>
            <a:ext cx="1625600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0839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2.96296E-6 L 0.01805 0.07037 " pathEditMode="relative" ptsTypes="AA">
                                      <p:cBhvr>
                                        <p:cTn id="14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0972 0.2037 " pathEditMode="relative" ptsTypes="AA">
                                      <p:cBhvr>
                                        <p:cTn id="16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2917 0.12778 " pathEditMode="relative" ptsTypes="AA">
                                      <p:cBhvr>
                                        <p:cTn id="38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9861 -0.06296 " pathEditMode="relative" ptsTypes="AA">
                                      <p:cBhvr>
                                        <p:cTn id="40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14861 0.05926 " pathEditMode="relative" ptsTypes="AA">
                                      <p:cBhvr>
                                        <p:cTn id="70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20972 -0.05741 " pathEditMode="relative" ptsTypes="AA">
                                      <p:cBhvr>
                                        <p:cTn id="7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  <p:bldP spid="256" grpId="0" animBg="1"/>
      <p:bldP spid="271" grpId="0" animBg="1"/>
      <p:bldP spid="277" grpId="0" animBg="1"/>
      <p:bldP spid="282" grpId="0" animBg="1"/>
      <p:bldP spid="286" grpId="0" animBg="1"/>
      <p:bldP spid="287" grpId="0" animBg="1"/>
      <p:bldP spid="288" grpId="0" animBg="1"/>
      <p:bldP spid="289" grpId="0" animBg="1"/>
      <p:bldP spid="294" grpId="0" animBg="1"/>
      <p:bldP spid="325" grpId="0" animBg="1"/>
      <p:bldP spid="326" grpId="0" animBg="1"/>
      <p:bldP spid="327" grpId="0" animBg="1"/>
      <p:bldP spid="328" grpId="0" animBg="1"/>
      <p:bldP spid="333" grpId="0" animBg="1"/>
      <p:bldP spid="334" grpId="0" animBg="1"/>
      <p:bldP spid="339" grpId="0" animBg="1"/>
      <p:bldP spid="340" grpId="0" animBg="1"/>
      <p:bldP spid="350" grpId="0" animBg="1"/>
      <p:bldP spid="351" grpId="0" animBg="1"/>
      <p:bldP spid="352" grpId="0" animBg="1"/>
      <p:bldP spid="357" grpId="0" animBg="1"/>
      <p:bldP spid="358" grpId="0" animBg="1"/>
      <p:bldP spid="3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2-4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8129"/>
            <a:ext cx="8229600" cy="2887485"/>
          </a:xfrm>
        </p:spPr>
        <p:txBody>
          <a:bodyPr>
            <a:normAutofit/>
          </a:bodyPr>
          <a:lstStyle/>
          <a:p>
            <a:r>
              <a:rPr lang="en-US" dirty="0"/>
              <a:t>The height of a (2,4) tree is O(log n).</a:t>
            </a:r>
          </a:p>
          <a:p>
            <a:r>
              <a:rPr lang="en-US" dirty="0" smtClean="0"/>
              <a:t>Search</a:t>
            </a:r>
            <a:r>
              <a:rPr lang="en-US" dirty="0"/>
              <a:t>, insertion and deletion each take O(log n) 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Pretty fundamental to the ideas of advanced trees such as Red-Black trees.</a:t>
            </a:r>
          </a:p>
        </p:txBody>
      </p:sp>
    </p:spTree>
    <p:extLst>
      <p:ext uri="{BB962C8B-B14F-4D97-AF65-F5344CB8AC3E}">
        <p14:creationId xmlns:p14="http://schemas.microsoft.com/office/powerpoint/2010/main" val="97068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79" y="926531"/>
            <a:ext cx="8665162" cy="1143000"/>
          </a:xfrm>
        </p:spPr>
        <p:txBody>
          <a:bodyPr/>
          <a:lstStyle/>
          <a:p>
            <a:r>
              <a:rPr lang="en-US" sz="5400" dirty="0" smtClean="0"/>
              <a:t>Multiple keys at each node!</a:t>
            </a:r>
            <a:endParaRPr lang="en-US" sz="54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36531" y="2857392"/>
            <a:ext cx="1361076" cy="735049"/>
          </a:xfrm>
          <a:prstGeom prst="line">
            <a:avLst/>
          </a:prstGeom>
          <a:noFill/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07"/>
          <p:cNvGrpSpPr>
            <a:grpSpLocks/>
          </p:cNvGrpSpPr>
          <p:nvPr/>
        </p:nvGrpSpPr>
        <p:grpSpPr bwMode="auto">
          <a:xfrm>
            <a:off x="3478255" y="2203111"/>
            <a:ext cx="1254434" cy="654281"/>
            <a:chOff x="576" y="2696"/>
            <a:chExt cx="496" cy="240"/>
          </a:xfrm>
        </p:grpSpPr>
        <p:sp>
          <p:nvSpPr>
            <p:cNvPr id="23" name="Rectangle 20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20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24823" y="2221302"/>
            <a:ext cx="69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0" dirty="0">
                <a:solidFill>
                  <a:sysClr val="windowText" lastClr="000000"/>
                </a:solidFill>
                <a:latin typeface="Avenir Book"/>
                <a:cs typeface="Avenir Book"/>
              </a:rPr>
              <a:t>50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97606" y="2230318"/>
            <a:ext cx="69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30</a:t>
            </a:r>
            <a:endParaRPr lang="en-US" dirty="0"/>
          </a:p>
        </p:txBody>
      </p:sp>
      <p:grpSp>
        <p:nvGrpSpPr>
          <p:cNvPr id="30" name="Group 207"/>
          <p:cNvGrpSpPr>
            <a:grpSpLocks/>
          </p:cNvGrpSpPr>
          <p:nvPr/>
        </p:nvGrpSpPr>
        <p:grpSpPr bwMode="auto">
          <a:xfrm>
            <a:off x="1509313" y="3592441"/>
            <a:ext cx="1254434" cy="654281"/>
            <a:chOff x="576" y="2696"/>
            <a:chExt cx="496" cy="240"/>
          </a:xfrm>
        </p:grpSpPr>
        <p:sp>
          <p:nvSpPr>
            <p:cNvPr id="33" name="Rectangle 20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20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9313" y="3619648"/>
            <a:ext cx="69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25</a:t>
            </a:r>
            <a:endParaRPr lang="en-US" dirty="0"/>
          </a:p>
        </p:txBody>
      </p:sp>
      <p:grpSp>
        <p:nvGrpSpPr>
          <p:cNvPr id="36" name="Group 207"/>
          <p:cNvGrpSpPr>
            <a:grpSpLocks/>
          </p:cNvGrpSpPr>
          <p:nvPr/>
        </p:nvGrpSpPr>
        <p:grpSpPr bwMode="auto">
          <a:xfrm>
            <a:off x="3478255" y="3592441"/>
            <a:ext cx="1254434" cy="654281"/>
            <a:chOff x="576" y="2696"/>
            <a:chExt cx="496" cy="240"/>
          </a:xfrm>
        </p:grpSpPr>
        <p:sp>
          <p:nvSpPr>
            <p:cNvPr id="39" name="Rectangle 20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20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458905" y="3619648"/>
            <a:ext cx="69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40</a:t>
            </a:r>
            <a:endParaRPr lang="en-US" dirty="0"/>
          </a:p>
        </p:txBody>
      </p:sp>
      <p:grpSp>
        <p:nvGrpSpPr>
          <p:cNvPr id="42" name="Group 207"/>
          <p:cNvGrpSpPr>
            <a:grpSpLocks/>
          </p:cNvGrpSpPr>
          <p:nvPr/>
        </p:nvGrpSpPr>
        <p:grpSpPr bwMode="auto">
          <a:xfrm>
            <a:off x="5408496" y="3592441"/>
            <a:ext cx="1254434" cy="654281"/>
            <a:chOff x="576" y="2696"/>
            <a:chExt cx="496" cy="240"/>
          </a:xfrm>
        </p:grpSpPr>
        <p:sp>
          <p:nvSpPr>
            <p:cNvPr id="45" name="Rectangle 20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20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08496" y="3619648"/>
            <a:ext cx="69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75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4105472" y="2857392"/>
            <a:ext cx="0" cy="735049"/>
          </a:xfrm>
          <a:prstGeom prst="line">
            <a:avLst/>
          </a:prstGeom>
          <a:noFill/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32689" y="2857392"/>
            <a:ext cx="675807" cy="735049"/>
          </a:xfrm>
          <a:prstGeom prst="line">
            <a:avLst/>
          </a:prstGeom>
          <a:noFill/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96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8275"/>
            <a:ext cx="8229600" cy="1143000"/>
          </a:xfrm>
        </p:spPr>
        <p:txBody>
          <a:bodyPr/>
          <a:lstStyle/>
          <a:p>
            <a:r>
              <a:rPr lang="en-US" sz="6000" dirty="0" smtClean="0"/>
              <a:t>How many keys do we need at a node to have d-way search tree?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859779" y="4355227"/>
            <a:ext cx="1338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venir Book"/>
                <a:cs typeface="Avenir Book"/>
              </a:rPr>
              <a:t>d-1</a:t>
            </a:r>
            <a:endParaRPr lang="en-US" sz="6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03628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2764"/>
            <a:ext cx="8229600" cy="1143000"/>
          </a:xfrm>
        </p:spPr>
        <p:txBody>
          <a:bodyPr/>
          <a:lstStyle/>
          <a:p>
            <a:r>
              <a:rPr lang="en-US" dirty="0" smtClean="0"/>
              <a:t>Confusion Points</a:t>
            </a:r>
            <a:br>
              <a:rPr lang="en-US" dirty="0" smtClean="0"/>
            </a:br>
            <a:r>
              <a:rPr lang="en-US" dirty="0" smtClean="0"/>
              <a:t>1. nodes</a:t>
            </a:r>
            <a:br>
              <a:rPr lang="en-US" dirty="0" smtClean="0"/>
            </a:br>
            <a:r>
              <a:rPr lang="en-US" dirty="0" smtClean="0"/>
              <a:t>2. keys</a:t>
            </a:r>
            <a:br>
              <a:rPr lang="en-US" dirty="0" smtClean="0"/>
            </a:br>
            <a:r>
              <a:rPr lang="en-US" dirty="0" smtClean="0"/>
              <a:t>3.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6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Multiway</a:t>
            </a:r>
            <a:r>
              <a:rPr lang="en-US" sz="4800" dirty="0" smtClean="0"/>
              <a:t> search </a:t>
            </a:r>
            <a:r>
              <a:rPr lang="en-US" sz="4800" dirty="0"/>
              <a:t>t</a:t>
            </a:r>
            <a:r>
              <a:rPr lang="en-US" sz="4800" dirty="0" smtClean="0"/>
              <a:t>ree with degree d!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811" y="2302997"/>
            <a:ext cx="8229600" cy="3219575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internal nodes have at least 2 children and at max d children</a:t>
            </a:r>
          </a:p>
          <a:p>
            <a:r>
              <a:rPr lang="en-US" sz="4000" dirty="0" smtClean="0"/>
              <a:t>each node stores </a:t>
            </a:r>
            <a:r>
              <a:rPr lang="en-US" sz="4000" dirty="0" err="1" smtClean="0"/>
              <a:t>upto</a:t>
            </a:r>
            <a:r>
              <a:rPr lang="en-US" sz="4000" dirty="0" smtClean="0"/>
              <a:t> d-1 items</a:t>
            </a:r>
          </a:p>
        </p:txBody>
      </p:sp>
    </p:spTree>
    <p:extLst>
      <p:ext uri="{BB962C8B-B14F-4D97-AF65-F5344CB8AC3E}">
        <p14:creationId xmlns:p14="http://schemas.microsoft.com/office/powerpoint/2010/main" val="399027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801"/>
            <a:ext cx="8229600" cy="1143000"/>
          </a:xfrm>
        </p:spPr>
        <p:txBody>
          <a:bodyPr/>
          <a:lstStyle/>
          <a:p>
            <a:r>
              <a:rPr lang="en-US" sz="5400" dirty="0" smtClean="0"/>
              <a:t>In-</a:t>
            </a:r>
            <a:r>
              <a:rPr lang="en-US" sz="5400" dirty="0"/>
              <a:t>o</a:t>
            </a:r>
            <a:r>
              <a:rPr lang="en-US" sz="5400" dirty="0" smtClean="0"/>
              <a:t>rder traversal of </a:t>
            </a:r>
            <a:r>
              <a:rPr lang="en-US" sz="5400" dirty="0" err="1"/>
              <a:t>m</a:t>
            </a:r>
            <a:r>
              <a:rPr lang="en-US" sz="5400" dirty="0" err="1" smtClean="0"/>
              <a:t>ultiway</a:t>
            </a:r>
            <a:r>
              <a:rPr lang="en-US" sz="5400" dirty="0" smtClean="0"/>
              <a:t> </a:t>
            </a:r>
            <a:r>
              <a:rPr lang="en-US" sz="5400" dirty="0"/>
              <a:t>t</a:t>
            </a:r>
            <a:r>
              <a:rPr lang="en-US" sz="5400" dirty="0" smtClean="0"/>
              <a:t>ree</a:t>
            </a:r>
            <a:endParaRPr lang="en-US" sz="54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43533" y="2803695"/>
            <a:ext cx="1136115" cy="518256"/>
          </a:xfrm>
          <a:prstGeom prst="line">
            <a:avLst/>
          </a:prstGeom>
          <a:noFill/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4363495" y="2342386"/>
            <a:ext cx="1047099" cy="461309"/>
            <a:chOff x="576" y="2696"/>
            <a:chExt cx="496" cy="240"/>
          </a:xfrm>
        </p:grpSpPr>
        <p:sp>
          <p:nvSpPr>
            <p:cNvPr id="7" name="Rectangle 20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20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03197" y="2355212"/>
            <a:ext cx="439824" cy="325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>
                <a:solidFill>
                  <a:sysClr val="windowText" lastClr="000000"/>
                </a:solidFill>
                <a:latin typeface="Avenir Book"/>
                <a:cs typeface="Avenir Book"/>
              </a:rPr>
              <a:t>50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79648" y="2361569"/>
            <a:ext cx="439824" cy="325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30</a:t>
            </a:r>
            <a:endParaRPr lang="en-US" sz="2400" dirty="0"/>
          </a:p>
        </p:txBody>
      </p:sp>
      <p:grpSp>
        <p:nvGrpSpPr>
          <p:cNvPr id="11" name="Group 207"/>
          <p:cNvGrpSpPr>
            <a:grpSpLocks/>
          </p:cNvGrpSpPr>
          <p:nvPr/>
        </p:nvGrpSpPr>
        <p:grpSpPr bwMode="auto">
          <a:xfrm>
            <a:off x="2719983" y="3321951"/>
            <a:ext cx="1047099" cy="461309"/>
            <a:chOff x="576" y="2696"/>
            <a:chExt cx="496" cy="240"/>
          </a:xfrm>
        </p:grpSpPr>
        <p:sp>
          <p:nvSpPr>
            <p:cNvPr id="12" name="Rectangle 20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20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19983" y="3336887"/>
            <a:ext cx="439824" cy="325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25</a:t>
            </a:r>
            <a:endParaRPr lang="en-US" sz="2400" dirty="0"/>
          </a:p>
        </p:txBody>
      </p:sp>
      <p:grpSp>
        <p:nvGrpSpPr>
          <p:cNvPr id="15" name="Group 207"/>
          <p:cNvGrpSpPr>
            <a:grpSpLocks/>
          </p:cNvGrpSpPr>
          <p:nvPr/>
        </p:nvGrpSpPr>
        <p:grpSpPr bwMode="auto">
          <a:xfrm>
            <a:off x="4363495" y="3321951"/>
            <a:ext cx="1047099" cy="461309"/>
            <a:chOff x="576" y="2696"/>
            <a:chExt cx="496" cy="240"/>
          </a:xfrm>
        </p:grpSpPr>
        <p:sp>
          <p:nvSpPr>
            <p:cNvPr id="16" name="Rectangle 20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347343" y="3314382"/>
            <a:ext cx="439824" cy="325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40</a:t>
            </a:r>
            <a:endParaRPr lang="en-US" sz="2400" dirty="0"/>
          </a:p>
        </p:txBody>
      </p:sp>
      <p:grpSp>
        <p:nvGrpSpPr>
          <p:cNvPr id="19" name="Group 207"/>
          <p:cNvGrpSpPr>
            <a:grpSpLocks/>
          </p:cNvGrpSpPr>
          <p:nvPr/>
        </p:nvGrpSpPr>
        <p:grpSpPr bwMode="auto">
          <a:xfrm>
            <a:off x="6546710" y="3321951"/>
            <a:ext cx="1047099" cy="461309"/>
            <a:chOff x="576" y="2696"/>
            <a:chExt cx="496" cy="240"/>
          </a:xfrm>
        </p:grpSpPr>
        <p:sp>
          <p:nvSpPr>
            <p:cNvPr id="20" name="Rectangle 208"/>
            <p:cNvSpPr>
              <a:spLocks noChangeArrowheads="1"/>
            </p:cNvSpPr>
            <p:nvPr/>
          </p:nvSpPr>
          <p:spPr bwMode="auto">
            <a:xfrm>
              <a:off x="576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9"/>
            <p:cNvSpPr>
              <a:spLocks noChangeArrowheads="1"/>
            </p:cNvSpPr>
            <p:nvPr/>
          </p:nvSpPr>
          <p:spPr bwMode="auto">
            <a:xfrm>
              <a:off x="824" y="2696"/>
              <a:ext cx="248" cy="2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546710" y="3341133"/>
            <a:ext cx="439824" cy="325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75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887045" y="2803695"/>
            <a:ext cx="0" cy="518256"/>
          </a:xfrm>
          <a:prstGeom prst="line">
            <a:avLst/>
          </a:prstGeom>
          <a:noFill/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583868" y="3778068"/>
            <a:ext cx="1136115" cy="518256"/>
          </a:xfrm>
          <a:prstGeom prst="line">
            <a:avLst/>
          </a:prstGeom>
          <a:noFill/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43533" y="3336887"/>
            <a:ext cx="526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29</a:t>
            </a:r>
            <a:endParaRPr lang="en-US" sz="2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1060318" y="4296324"/>
            <a:ext cx="1053826" cy="470605"/>
            <a:chOff x="467663" y="4296324"/>
            <a:chExt cx="1053826" cy="470605"/>
          </a:xfrm>
        </p:grpSpPr>
        <p:grpSp>
          <p:nvGrpSpPr>
            <p:cNvPr id="43" name="Group 207"/>
            <p:cNvGrpSpPr>
              <a:grpSpLocks/>
            </p:cNvGrpSpPr>
            <p:nvPr/>
          </p:nvGrpSpPr>
          <p:grpSpPr bwMode="auto">
            <a:xfrm>
              <a:off x="467663" y="4296324"/>
              <a:ext cx="1047099" cy="461309"/>
              <a:chOff x="576" y="2696"/>
              <a:chExt cx="496" cy="240"/>
            </a:xfrm>
          </p:grpSpPr>
          <p:sp>
            <p:nvSpPr>
              <p:cNvPr id="44" name="Rectangle 208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noFill/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209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noFill/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67663" y="4305264"/>
              <a:ext cx="526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kern="0" dirty="0" smtClean="0">
                  <a:solidFill>
                    <a:sysClr val="windowText" lastClr="000000"/>
                  </a:solidFill>
                  <a:latin typeface="Avenir Book"/>
                  <a:cs typeface="Avenir Book"/>
                </a:rPr>
                <a:t>14</a:t>
              </a:r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94576" y="4305264"/>
              <a:ext cx="526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kern="0" dirty="0" smtClean="0">
                  <a:solidFill>
                    <a:sysClr val="windowText" lastClr="000000"/>
                  </a:solidFill>
                  <a:latin typeface="Avenir Book"/>
                  <a:cs typeface="Avenir Book"/>
                </a:rPr>
                <a:t>20</a:t>
              </a:r>
              <a:endParaRPr lang="en-US" sz="2400" dirty="0"/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3246897" y="3787364"/>
            <a:ext cx="0" cy="518256"/>
          </a:xfrm>
          <a:prstGeom prst="line">
            <a:avLst/>
          </a:prstGeom>
          <a:noFill/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719984" y="4305264"/>
            <a:ext cx="1053826" cy="470605"/>
            <a:chOff x="467663" y="4296324"/>
            <a:chExt cx="1053826" cy="470605"/>
          </a:xfrm>
        </p:grpSpPr>
        <p:grpSp>
          <p:nvGrpSpPr>
            <p:cNvPr id="55" name="Group 207"/>
            <p:cNvGrpSpPr>
              <a:grpSpLocks/>
            </p:cNvGrpSpPr>
            <p:nvPr/>
          </p:nvGrpSpPr>
          <p:grpSpPr bwMode="auto">
            <a:xfrm>
              <a:off x="467663" y="4296324"/>
              <a:ext cx="1047099" cy="461309"/>
              <a:chOff x="576" y="2696"/>
              <a:chExt cx="496" cy="240"/>
            </a:xfrm>
          </p:grpSpPr>
          <p:sp>
            <p:nvSpPr>
              <p:cNvPr id="58" name="Rectangle 208"/>
              <p:cNvSpPr>
                <a:spLocks noChangeArrowheads="1"/>
              </p:cNvSpPr>
              <p:nvPr/>
            </p:nvSpPr>
            <p:spPr bwMode="auto">
              <a:xfrm>
                <a:off x="576" y="2696"/>
                <a:ext cx="248" cy="240"/>
              </a:xfrm>
              <a:prstGeom prst="rect">
                <a:avLst/>
              </a:prstGeom>
              <a:noFill/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209"/>
              <p:cNvSpPr>
                <a:spLocks noChangeArrowheads="1"/>
              </p:cNvSpPr>
              <p:nvPr/>
            </p:nvSpPr>
            <p:spPr bwMode="auto">
              <a:xfrm>
                <a:off x="824" y="2696"/>
                <a:ext cx="248" cy="240"/>
              </a:xfrm>
              <a:prstGeom prst="rect">
                <a:avLst/>
              </a:prstGeom>
              <a:noFill/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67663" y="4305264"/>
              <a:ext cx="526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kern="0" dirty="0" smtClean="0">
                  <a:solidFill>
                    <a:sysClr val="windowText" lastClr="000000"/>
                  </a:solidFill>
                  <a:latin typeface="Avenir Book"/>
                  <a:cs typeface="Avenir Book"/>
                </a:rPr>
                <a:t>26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94576" y="4305264"/>
              <a:ext cx="526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kern="0" dirty="0" smtClean="0">
                  <a:solidFill>
                    <a:sysClr val="windowText" lastClr="000000"/>
                  </a:solidFill>
                  <a:latin typeface="Avenir Book"/>
                  <a:cs typeface="Avenir Book"/>
                </a:rPr>
                <a:t>27</a:t>
              </a:r>
              <a:endParaRPr lang="en-US" sz="2400" dirty="0"/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5410595" y="2803695"/>
            <a:ext cx="1136115" cy="518256"/>
          </a:xfrm>
          <a:prstGeom prst="line">
            <a:avLst/>
          </a:prstGeom>
          <a:noFill/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077476" y="3349083"/>
            <a:ext cx="526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 smtClean="0">
                <a:solidFill>
                  <a:sysClr val="windowText" lastClr="000000"/>
                </a:solidFill>
                <a:latin typeface="Avenir Book"/>
                <a:cs typeface="Avenir Book"/>
              </a:rPr>
              <a:t>80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322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1143000"/>
          </a:xfrm>
        </p:spPr>
        <p:txBody>
          <a:bodyPr/>
          <a:lstStyle/>
          <a:p>
            <a:r>
              <a:rPr lang="en-US" dirty="0" smtClean="0"/>
              <a:t>Search 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99" y="1644650"/>
            <a:ext cx="5770649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7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19721</TotalTime>
  <Words>1092</Words>
  <Application>Microsoft Macintosh PowerPoint</Application>
  <PresentationFormat>On-screen Show (4:3)</PresentationFormat>
  <Paragraphs>423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Lecture 16 Multiway Search Trees</vt:lpstr>
      <vt:lpstr>Ordered Maps So far</vt:lpstr>
      <vt:lpstr>Lets try multiple children…</vt:lpstr>
      <vt:lpstr>Multiple keys at each node!</vt:lpstr>
      <vt:lpstr>How many keys do we need at a node to have d-way search tree?</vt:lpstr>
      <vt:lpstr>Confusion Points 1. nodes 2. keys 3. children</vt:lpstr>
      <vt:lpstr>Multiway search tree with degree d!</vt:lpstr>
      <vt:lpstr>In-order traversal of multiway tree</vt:lpstr>
      <vt:lpstr>Search 12</vt:lpstr>
      <vt:lpstr>Search 24</vt:lpstr>
      <vt:lpstr>What is the time complexity of search in a d-way search tree?</vt:lpstr>
      <vt:lpstr>O(h*log d)</vt:lpstr>
      <vt:lpstr>2-4 Tree</vt:lpstr>
      <vt:lpstr>Search complexity?</vt:lpstr>
      <vt:lpstr>Min &amp; Max height (h)?</vt:lpstr>
      <vt:lpstr>Minimum number of entries?</vt:lpstr>
      <vt:lpstr>Maximum number of entries?</vt:lpstr>
      <vt:lpstr>2-4 Tree Height</vt:lpstr>
      <vt:lpstr>Insert</vt:lpstr>
      <vt:lpstr>Case1: Node has empty space</vt:lpstr>
      <vt:lpstr>Case2: node is already full</vt:lpstr>
      <vt:lpstr>Promote one key to the parent!</vt:lpstr>
      <vt:lpstr>Split the parent!</vt:lpstr>
      <vt:lpstr>Eventually, we may have to create a new root!</vt:lpstr>
      <vt:lpstr>Complexity of insert?</vt:lpstr>
      <vt:lpstr>Delete</vt:lpstr>
      <vt:lpstr>Claim: We always delete key in the leaf node!</vt:lpstr>
      <vt:lpstr>Case 1: leaf node has at least 2 keys</vt:lpstr>
      <vt:lpstr>Case 1: leaf node has at least 2 keys</vt:lpstr>
      <vt:lpstr>Case 2: leaf node has only 1 key</vt:lpstr>
      <vt:lpstr>What if sibling has only 1 key?</vt:lpstr>
      <vt:lpstr>What if the parent has only  1 key?</vt:lpstr>
      <vt:lpstr>2-4 Trees</vt:lpstr>
    </vt:vector>
  </TitlesOfParts>
  <Company>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CSL201 Data Structures</dc:title>
  <dc:creator>Chomu Saini</dc:creator>
  <cp:lastModifiedBy>Chomu</cp:lastModifiedBy>
  <cp:revision>431</cp:revision>
  <cp:lastPrinted>2016-05-04T16:04:38Z</cp:lastPrinted>
  <dcterms:created xsi:type="dcterms:W3CDTF">2016-05-01T03:35:43Z</dcterms:created>
  <dcterms:modified xsi:type="dcterms:W3CDTF">2017-10-14T08:19:23Z</dcterms:modified>
</cp:coreProperties>
</file>