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8"/>
  </p:notesMasterIdLst>
  <p:sldIdLst>
    <p:sldId id="256" r:id="rId2"/>
    <p:sldId id="267" r:id="rId3"/>
    <p:sldId id="266" r:id="rId4"/>
    <p:sldId id="265" r:id="rId5"/>
    <p:sldId id="264" r:id="rId6"/>
    <p:sldId id="281" r:id="rId7"/>
    <p:sldId id="282" r:id="rId8"/>
    <p:sldId id="268" r:id="rId9"/>
    <p:sldId id="270" r:id="rId10"/>
    <p:sldId id="271" r:id="rId11"/>
    <p:sldId id="278" r:id="rId12"/>
    <p:sldId id="279" r:id="rId13"/>
    <p:sldId id="272" r:id="rId14"/>
    <p:sldId id="273" r:id="rId15"/>
    <p:sldId id="277" r:id="rId16"/>
    <p:sldId id="276" r:id="rId17"/>
    <p:sldId id="295" r:id="rId18"/>
    <p:sldId id="296" r:id="rId19"/>
    <p:sldId id="323" r:id="rId20"/>
    <p:sldId id="297" r:id="rId21"/>
    <p:sldId id="298" r:id="rId22"/>
    <p:sldId id="299" r:id="rId23"/>
    <p:sldId id="300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301" r:id="rId36"/>
    <p:sldId id="294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2" r:id="rId48"/>
    <p:sldId id="313" r:id="rId49"/>
    <p:sldId id="314" r:id="rId50"/>
    <p:sldId id="315" r:id="rId51"/>
    <p:sldId id="316" r:id="rId52"/>
    <p:sldId id="317" r:id="rId53"/>
    <p:sldId id="318" r:id="rId54"/>
    <p:sldId id="319" r:id="rId55"/>
    <p:sldId id="320" r:id="rId56"/>
    <p:sldId id="321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158" autoAdjust="0"/>
  </p:normalViewPr>
  <p:slideViewPr>
    <p:cSldViewPr snapToGrid="0" snapToObjects="1">
      <p:cViewPr>
        <p:scale>
          <a:sx n="125" d="100"/>
          <a:sy n="125" d="100"/>
        </p:scale>
        <p:origin x="-51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B57A1-62CA-D643-A088-E0049D84FE1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EC289-96CB-BE40-81D1-5D9D56387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56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89792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3152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651178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1411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9347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1870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1870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7940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5685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52776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600" b="1">
                <a:latin typeface="Avenir Book"/>
                <a:cs typeface="Avenir Boo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latin typeface="Avenir Book"/>
                <a:cs typeface="Avenir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55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9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venir Book"/>
                <a:cs typeface="Avenir Book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Avenir Book"/>
                <a:cs typeface="Avenir Book"/>
              </a:defRPr>
            </a:lvl1pPr>
            <a:lvl2pPr>
              <a:defRPr b="1">
                <a:latin typeface="Avenir Book"/>
                <a:cs typeface="Avenir Book"/>
              </a:defRPr>
            </a:lvl2pPr>
            <a:lvl3pPr>
              <a:defRPr b="1">
                <a:latin typeface="Avenir Book"/>
                <a:cs typeface="Avenir Book"/>
              </a:defRPr>
            </a:lvl3pPr>
            <a:lvl4pPr>
              <a:defRPr b="1">
                <a:latin typeface="Avenir Book"/>
                <a:cs typeface="Avenir Book"/>
              </a:defRPr>
            </a:lvl4pPr>
            <a:lvl5pPr>
              <a:defRPr b="1">
                <a:latin typeface="Avenir Book"/>
                <a:cs typeface="Avenir Book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3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5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9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0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2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4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784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795889"/>
            <a:ext cx="8229600" cy="2330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3EAB8-E6E4-744E-A621-B24A21DFABBA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7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6600" b="1" kern="1200">
          <a:solidFill>
            <a:schemeClr val="tx1"/>
          </a:solidFill>
          <a:latin typeface="Avenir Book"/>
          <a:ea typeface="+mj-ea"/>
          <a:cs typeface="Avenir Boo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Avenir Book"/>
          <a:ea typeface="+mn-ea"/>
          <a:cs typeface="Avenir Book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Avenir Book"/>
          <a:ea typeface="+mn-ea"/>
          <a:cs typeface="Avenir Book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Avenir Book"/>
          <a:ea typeface="+mn-ea"/>
          <a:cs typeface="Avenir Boo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Avenir Book"/>
          <a:ea typeface="+mn-ea"/>
          <a:cs typeface="Avenir Book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Avenir Book"/>
          <a:ea typeface="+mn-ea"/>
          <a:cs typeface="Avenir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1465"/>
            <a:ext cx="7772400" cy="1470025"/>
          </a:xfrm>
        </p:spPr>
        <p:txBody>
          <a:bodyPr/>
          <a:lstStyle/>
          <a:p>
            <a:r>
              <a:rPr lang="en-US" dirty="0" smtClean="0"/>
              <a:t>Lecture 17</a:t>
            </a:r>
            <a:br>
              <a:rPr lang="en-US" dirty="0" smtClean="0"/>
            </a:br>
            <a:r>
              <a:rPr lang="en-US" dirty="0" smtClean="0"/>
              <a:t>Red-Black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8923" y="5910385"/>
            <a:ext cx="4660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Slides taken from lectures by Prof. Naveen </a:t>
            </a:r>
            <a:r>
              <a:rPr lang="en-US" dirty="0" err="1" smtClean="0"/>
              <a:t>Garg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034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60" y="396276"/>
            <a:ext cx="8514080" cy="1143000"/>
          </a:xfrm>
        </p:spPr>
        <p:txBody>
          <a:bodyPr/>
          <a:lstStyle/>
          <a:p>
            <a:r>
              <a:rPr lang="en-US" sz="5400" dirty="0" smtClean="0"/>
              <a:t>Are these Red-Black Trees?</a:t>
            </a:r>
            <a:endParaRPr lang="en-US" sz="5400" dirty="0"/>
          </a:p>
        </p:txBody>
      </p:sp>
      <p:sp>
        <p:nvSpPr>
          <p:cNvPr id="72" name="Line 77"/>
          <p:cNvSpPr>
            <a:spLocks noChangeShapeType="1"/>
          </p:cNvSpPr>
          <p:nvPr/>
        </p:nvSpPr>
        <p:spPr bwMode="auto">
          <a:xfrm>
            <a:off x="1778000" y="3378200"/>
            <a:ext cx="17780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73" name="Line 76"/>
          <p:cNvSpPr>
            <a:spLocks noChangeShapeType="1"/>
          </p:cNvSpPr>
          <p:nvPr/>
        </p:nvSpPr>
        <p:spPr bwMode="auto">
          <a:xfrm flipH="1">
            <a:off x="1651000" y="3378200"/>
            <a:ext cx="127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74" name="Line 75"/>
          <p:cNvSpPr>
            <a:spLocks noChangeShapeType="1"/>
          </p:cNvSpPr>
          <p:nvPr/>
        </p:nvSpPr>
        <p:spPr bwMode="auto">
          <a:xfrm>
            <a:off x="1282700" y="3390900"/>
            <a:ext cx="889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75" name="Line 74"/>
          <p:cNvSpPr>
            <a:spLocks noChangeShapeType="1"/>
          </p:cNvSpPr>
          <p:nvPr/>
        </p:nvSpPr>
        <p:spPr bwMode="auto">
          <a:xfrm flipH="1">
            <a:off x="1104900" y="3390900"/>
            <a:ext cx="17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76" name="Line 4"/>
          <p:cNvSpPr>
            <a:spLocks noChangeShapeType="1"/>
          </p:cNvSpPr>
          <p:nvPr/>
        </p:nvSpPr>
        <p:spPr bwMode="auto">
          <a:xfrm>
            <a:off x="7912100" y="2819400"/>
            <a:ext cx="393700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77" name="Line 5"/>
          <p:cNvSpPr>
            <a:spLocks noChangeShapeType="1"/>
          </p:cNvSpPr>
          <p:nvPr/>
        </p:nvSpPr>
        <p:spPr bwMode="auto">
          <a:xfrm>
            <a:off x="7620000" y="3568700"/>
            <a:ext cx="2540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78" name="Line 6"/>
          <p:cNvSpPr>
            <a:spLocks noChangeShapeType="1"/>
          </p:cNvSpPr>
          <p:nvPr/>
        </p:nvSpPr>
        <p:spPr bwMode="auto">
          <a:xfrm flipH="1">
            <a:off x="7391400" y="3581400"/>
            <a:ext cx="2286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79" name="Line 9"/>
          <p:cNvSpPr>
            <a:spLocks noChangeShapeType="1"/>
          </p:cNvSpPr>
          <p:nvPr/>
        </p:nvSpPr>
        <p:spPr bwMode="auto">
          <a:xfrm>
            <a:off x="5448300" y="2844800"/>
            <a:ext cx="30480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80" name="Line 10"/>
          <p:cNvSpPr>
            <a:spLocks noChangeShapeType="1"/>
          </p:cNvSpPr>
          <p:nvPr/>
        </p:nvSpPr>
        <p:spPr bwMode="auto">
          <a:xfrm>
            <a:off x="5118100" y="3568700"/>
            <a:ext cx="2921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81" name="Line 11"/>
          <p:cNvSpPr>
            <a:spLocks noChangeShapeType="1"/>
          </p:cNvSpPr>
          <p:nvPr/>
        </p:nvSpPr>
        <p:spPr bwMode="auto">
          <a:xfrm flipH="1">
            <a:off x="4953000" y="3568700"/>
            <a:ext cx="1651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82" name="Line 12"/>
          <p:cNvSpPr>
            <a:spLocks noChangeShapeType="1"/>
          </p:cNvSpPr>
          <p:nvPr/>
        </p:nvSpPr>
        <p:spPr bwMode="auto">
          <a:xfrm>
            <a:off x="4318000" y="3594100"/>
            <a:ext cx="2286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83" name="Line 13"/>
          <p:cNvSpPr>
            <a:spLocks noChangeShapeType="1"/>
          </p:cNvSpPr>
          <p:nvPr/>
        </p:nvSpPr>
        <p:spPr bwMode="auto">
          <a:xfrm flipH="1">
            <a:off x="4127500" y="3594100"/>
            <a:ext cx="19050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84" name="Line 14"/>
          <p:cNvSpPr>
            <a:spLocks noChangeShapeType="1"/>
          </p:cNvSpPr>
          <p:nvPr/>
        </p:nvSpPr>
        <p:spPr bwMode="auto">
          <a:xfrm>
            <a:off x="3492500" y="3606800"/>
            <a:ext cx="21590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85" name="Line 15"/>
          <p:cNvSpPr>
            <a:spLocks noChangeShapeType="1"/>
          </p:cNvSpPr>
          <p:nvPr/>
        </p:nvSpPr>
        <p:spPr bwMode="auto">
          <a:xfrm flipH="1">
            <a:off x="3213100" y="3606800"/>
            <a:ext cx="29210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86" name="Line 16"/>
          <p:cNvSpPr>
            <a:spLocks noChangeShapeType="1"/>
          </p:cNvSpPr>
          <p:nvPr/>
        </p:nvSpPr>
        <p:spPr bwMode="auto">
          <a:xfrm flipH="1">
            <a:off x="7620000" y="2819400"/>
            <a:ext cx="292100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87" name="Line 17"/>
          <p:cNvSpPr>
            <a:spLocks noChangeShapeType="1"/>
          </p:cNvSpPr>
          <p:nvPr/>
        </p:nvSpPr>
        <p:spPr bwMode="auto">
          <a:xfrm flipH="1">
            <a:off x="6502400" y="2362200"/>
            <a:ext cx="66040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88" name="Line 18"/>
          <p:cNvSpPr>
            <a:spLocks noChangeShapeType="1"/>
          </p:cNvSpPr>
          <p:nvPr/>
        </p:nvSpPr>
        <p:spPr bwMode="auto">
          <a:xfrm>
            <a:off x="5943600" y="17526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89" name="Line 19"/>
          <p:cNvSpPr>
            <a:spLocks noChangeShapeType="1"/>
          </p:cNvSpPr>
          <p:nvPr/>
        </p:nvSpPr>
        <p:spPr bwMode="auto">
          <a:xfrm flipH="1">
            <a:off x="3492500" y="2870200"/>
            <a:ext cx="444500" cy="73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90" name="Line 20"/>
          <p:cNvSpPr>
            <a:spLocks noChangeShapeType="1"/>
          </p:cNvSpPr>
          <p:nvPr/>
        </p:nvSpPr>
        <p:spPr bwMode="auto">
          <a:xfrm>
            <a:off x="3937000" y="2870200"/>
            <a:ext cx="38100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91" name="Line 21"/>
          <p:cNvSpPr>
            <a:spLocks noChangeShapeType="1"/>
          </p:cNvSpPr>
          <p:nvPr/>
        </p:nvSpPr>
        <p:spPr bwMode="auto">
          <a:xfrm flipH="1">
            <a:off x="3937000" y="2336800"/>
            <a:ext cx="800100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92" name="Line 22"/>
          <p:cNvSpPr>
            <a:spLocks noChangeShapeType="1"/>
          </p:cNvSpPr>
          <p:nvPr/>
        </p:nvSpPr>
        <p:spPr bwMode="auto">
          <a:xfrm>
            <a:off x="4749800" y="2324100"/>
            <a:ext cx="698500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93" name="Line 23"/>
          <p:cNvSpPr>
            <a:spLocks noChangeShapeType="1"/>
          </p:cNvSpPr>
          <p:nvPr/>
        </p:nvSpPr>
        <p:spPr bwMode="auto">
          <a:xfrm flipH="1">
            <a:off x="5118100" y="2844800"/>
            <a:ext cx="330200" cy="73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94" name="Line 24"/>
          <p:cNvSpPr>
            <a:spLocks noChangeShapeType="1"/>
          </p:cNvSpPr>
          <p:nvPr/>
        </p:nvSpPr>
        <p:spPr bwMode="auto">
          <a:xfrm flipH="1">
            <a:off x="4749800" y="1752600"/>
            <a:ext cx="1193800" cy="58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95" name="Line 25"/>
          <p:cNvSpPr>
            <a:spLocks noChangeShapeType="1"/>
          </p:cNvSpPr>
          <p:nvPr/>
        </p:nvSpPr>
        <p:spPr bwMode="auto">
          <a:xfrm>
            <a:off x="7150100" y="2362200"/>
            <a:ext cx="774700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96" name="Oval 26"/>
          <p:cNvSpPr>
            <a:spLocks noChangeArrowheads="1"/>
          </p:cNvSpPr>
          <p:nvPr/>
        </p:nvSpPr>
        <p:spPr bwMode="auto">
          <a:xfrm>
            <a:off x="5791200" y="15875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200">
              <a:latin typeface="Avenir Book"/>
              <a:cs typeface="Avenir Book"/>
            </a:endParaRPr>
          </a:p>
        </p:txBody>
      </p:sp>
      <p:sp>
        <p:nvSpPr>
          <p:cNvPr id="97" name="Oval 27"/>
          <p:cNvSpPr>
            <a:spLocks noChangeArrowheads="1"/>
          </p:cNvSpPr>
          <p:nvPr/>
        </p:nvSpPr>
        <p:spPr bwMode="auto">
          <a:xfrm>
            <a:off x="4584700" y="21590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200">
              <a:latin typeface="Avenir Book"/>
              <a:cs typeface="Avenir Book"/>
            </a:endParaRPr>
          </a:p>
        </p:txBody>
      </p:sp>
      <p:sp>
        <p:nvSpPr>
          <p:cNvPr id="98" name="Oval 28"/>
          <p:cNvSpPr>
            <a:spLocks noChangeArrowheads="1"/>
          </p:cNvSpPr>
          <p:nvPr/>
        </p:nvSpPr>
        <p:spPr bwMode="auto">
          <a:xfrm>
            <a:off x="6997700" y="21971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200">
              <a:latin typeface="Avenir Book"/>
              <a:cs typeface="Avenir Book"/>
            </a:endParaRPr>
          </a:p>
        </p:txBody>
      </p:sp>
      <p:sp>
        <p:nvSpPr>
          <p:cNvPr id="99" name="Oval 29"/>
          <p:cNvSpPr>
            <a:spLocks noChangeArrowheads="1"/>
          </p:cNvSpPr>
          <p:nvPr/>
        </p:nvSpPr>
        <p:spPr bwMode="auto">
          <a:xfrm>
            <a:off x="7467600" y="34036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00" name="Oval 30"/>
          <p:cNvSpPr>
            <a:spLocks noChangeArrowheads="1"/>
          </p:cNvSpPr>
          <p:nvPr/>
        </p:nvSpPr>
        <p:spPr bwMode="auto">
          <a:xfrm>
            <a:off x="7759700" y="26543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01" name="Oval 31"/>
          <p:cNvSpPr>
            <a:spLocks noChangeArrowheads="1"/>
          </p:cNvSpPr>
          <p:nvPr/>
        </p:nvSpPr>
        <p:spPr bwMode="auto">
          <a:xfrm>
            <a:off x="3784600" y="27051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02" name="Oval 32"/>
          <p:cNvSpPr>
            <a:spLocks noChangeArrowheads="1"/>
          </p:cNvSpPr>
          <p:nvPr/>
        </p:nvSpPr>
        <p:spPr bwMode="auto">
          <a:xfrm>
            <a:off x="5295900" y="26797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03" name="Oval 34"/>
          <p:cNvSpPr>
            <a:spLocks noChangeArrowheads="1"/>
          </p:cNvSpPr>
          <p:nvPr/>
        </p:nvSpPr>
        <p:spPr bwMode="auto">
          <a:xfrm>
            <a:off x="4965700" y="34036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04" name="Oval 35"/>
          <p:cNvSpPr>
            <a:spLocks noChangeArrowheads="1"/>
          </p:cNvSpPr>
          <p:nvPr/>
        </p:nvSpPr>
        <p:spPr bwMode="auto">
          <a:xfrm>
            <a:off x="4165600" y="34290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05" name="Oval 36"/>
          <p:cNvSpPr>
            <a:spLocks noChangeArrowheads="1"/>
          </p:cNvSpPr>
          <p:nvPr/>
        </p:nvSpPr>
        <p:spPr bwMode="auto">
          <a:xfrm>
            <a:off x="3340100" y="34417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06" name="Rectangle 37"/>
          <p:cNvSpPr>
            <a:spLocks noChangeArrowheads="1"/>
          </p:cNvSpPr>
          <p:nvPr/>
        </p:nvSpPr>
        <p:spPr bwMode="auto">
          <a:xfrm>
            <a:off x="3098800" y="389890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07" name="Rectangle 38"/>
          <p:cNvSpPr>
            <a:spLocks noChangeArrowheads="1"/>
          </p:cNvSpPr>
          <p:nvPr/>
        </p:nvSpPr>
        <p:spPr bwMode="auto">
          <a:xfrm>
            <a:off x="3594100" y="389890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08" name="Rectangle 39"/>
          <p:cNvSpPr>
            <a:spLocks noChangeArrowheads="1"/>
          </p:cNvSpPr>
          <p:nvPr/>
        </p:nvSpPr>
        <p:spPr bwMode="auto">
          <a:xfrm>
            <a:off x="4013200" y="389890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09" name="Rectangle 40"/>
          <p:cNvSpPr>
            <a:spLocks noChangeArrowheads="1"/>
          </p:cNvSpPr>
          <p:nvPr/>
        </p:nvSpPr>
        <p:spPr bwMode="auto">
          <a:xfrm>
            <a:off x="4419600" y="389890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10" name="Rectangle 41"/>
          <p:cNvSpPr>
            <a:spLocks noChangeArrowheads="1"/>
          </p:cNvSpPr>
          <p:nvPr/>
        </p:nvSpPr>
        <p:spPr bwMode="auto">
          <a:xfrm>
            <a:off x="4838700" y="388620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11" name="Rectangle 42"/>
          <p:cNvSpPr>
            <a:spLocks noChangeArrowheads="1"/>
          </p:cNvSpPr>
          <p:nvPr/>
        </p:nvSpPr>
        <p:spPr bwMode="auto">
          <a:xfrm>
            <a:off x="5283200" y="388620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12" name="Rectangle 43"/>
          <p:cNvSpPr>
            <a:spLocks noChangeArrowheads="1"/>
          </p:cNvSpPr>
          <p:nvPr/>
        </p:nvSpPr>
        <p:spPr bwMode="auto">
          <a:xfrm>
            <a:off x="5638800" y="322580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13" name="Rectangle 44"/>
          <p:cNvSpPr>
            <a:spLocks noChangeArrowheads="1"/>
          </p:cNvSpPr>
          <p:nvPr/>
        </p:nvSpPr>
        <p:spPr bwMode="auto">
          <a:xfrm>
            <a:off x="8204200" y="321310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14" name="Rectangle 46"/>
          <p:cNvSpPr>
            <a:spLocks noChangeArrowheads="1"/>
          </p:cNvSpPr>
          <p:nvPr/>
        </p:nvSpPr>
        <p:spPr bwMode="auto">
          <a:xfrm>
            <a:off x="6350000" y="276860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7759700" y="389890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16" name="Rectangle 48"/>
          <p:cNvSpPr>
            <a:spLocks noChangeArrowheads="1"/>
          </p:cNvSpPr>
          <p:nvPr/>
        </p:nvSpPr>
        <p:spPr bwMode="auto">
          <a:xfrm>
            <a:off x="7277100" y="389890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17" name="Line 49"/>
          <p:cNvSpPr>
            <a:spLocks noChangeShapeType="1"/>
          </p:cNvSpPr>
          <p:nvPr/>
        </p:nvSpPr>
        <p:spPr bwMode="auto">
          <a:xfrm>
            <a:off x="2476500" y="2298700"/>
            <a:ext cx="279400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18" name="Line 50"/>
          <p:cNvSpPr>
            <a:spLocks noChangeShapeType="1"/>
          </p:cNvSpPr>
          <p:nvPr/>
        </p:nvSpPr>
        <p:spPr bwMode="auto">
          <a:xfrm flipH="1">
            <a:off x="2209800" y="2286000"/>
            <a:ext cx="26670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19" name="Line 51"/>
          <p:cNvSpPr>
            <a:spLocks noChangeShapeType="1"/>
          </p:cNvSpPr>
          <p:nvPr/>
        </p:nvSpPr>
        <p:spPr bwMode="auto">
          <a:xfrm>
            <a:off x="1498600" y="2857500"/>
            <a:ext cx="228600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20" name="Line 52"/>
          <p:cNvSpPr>
            <a:spLocks noChangeShapeType="1"/>
          </p:cNvSpPr>
          <p:nvPr/>
        </p:nvSpPr>
        <p:spPr bwMode="auto">
          <a:xfrm>
            <a:off x="850900" y="2870200"/>
            <a:ext cx="177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21" name="Line 53"/>
          <p:cNvSpPr>
            <a:spLocks noChangeShapeType="1"/>
          </p:cNvSpPr>
          <p:nvPr/>
        </p:nvSpPr>
        <p:spPr bwMode="auto">
          <a:xfrm flipH="1">
            <a:off x="1358900" y="2857500"/>
            <a:ext cx="152400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22" name="Line 54"/>
          <p:cNvSpPr>
            <a:spLocks noChangeShapeType="1"/>
          </p:cNvSpPr>
          <p:nvPr/>
        </p:nvSpPr>
        <p:spPr bwMode="auto">
          <a:xfrm flipH="1">
            <a:off x="698500" y="2882900"/>
            <a:ext cx="1524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23" name="Line 55"/>
          <p:cNvSpPr>
            <a:spLocks noChangeShapeType="1"/>
          </p:cNvSpPr>
          <p:nvPr/>
        </p:nvSpPr>
        <p:spPr bwMode="auto">
          <a:xfrm flipH="1">
            <a:off x="850900" y="2311400"/>
            <a:ext cx="368300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24" name="Line 56"/>
          <p:cNvSpPr>
            <a:spLocks noChangeShapeType="1"/>
          </p:cNvSpPr>
          <p:nvPr/>
        </p:nvSpPr>
        <p:spPr bwMode="auto">
          <a:xfrm>
            <a:off x="1892300" y="1727200"/>
            <a:ext cx="5842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25" name="Line 57"/>
          <p:cNvSpPr>
            <a:spLocks noChangeShapeType="1"/>
          </p:cNvSpPr>
          <p:nvPr/>
        </p:nvSpPr>
        <p:spPr bwMode="auto">
          <a:xfrm>
            <a:off x="1219200" y="2324100"/>
            <a:ext cx="279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26" name="Line 58"/>
          <p:cNvSpPr>
            <a:spLocks noChangeShapeType="1"/>
          </p:cNvSpPr>
          <p:nvPr/>
        </p:nvSpPr>
        <p:spPr bwMode="auto">
          <a:xfrm flipH="1">
            <a:off x="1219200" y="1727200"/>
            <a:ext cx="673100" cy="58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27" name="Oval 59"/>
          <p:cNvSpPr>
            <a:spLocks noChangeArrowheads="1"/>
          </p:cNvSpPr>
          <p:nvPr/>
        </p:nvSpPr>
        <p:spPr bwMode="auto">
          <a:xfrm>
            <a:off x="1066800" y="21463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28" name="Oval 60"/>
          <p:cNvSpPr>
            <a:spLocks noChangeArrowheads="1"/>
          </p:cNvSpPr>
          <p:nvPr/>
        </p:nvSpPr>
        <p:spPr bwMode="auto">
          <a:xfrm>
            <a:off x="1739900" y="15748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29" name="Oval 61"/>
          <p:cNvSpPr>
            <a:spLocks noChangeArrowheads="1"/>
          </p:cNvSpPr>
          <p:nvPr/>
        </p:nvSpPr>
        <p:spPr bwMode="auto">
          <a:xfrm>
            <a:off x="2324100" y="21336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30" name="Oval 62"/>
          <p:cNvSpPr>
            <a:spLocks noChangeArrowheads="1"/>
          </p:cNvSpPr>
          <p:nvPr/>
        </p:nvSpPr>
        <p:spPr bwMode="auto">
          <a:xfrm>
            <a:off x="1346200" y="26924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31" name="Oval 63"/>
          <p:cNvSpPr>
            <a:spLocks noChangeArrowheads="1"/>
          </p:cNvSpPr>
          <p:nvPr/>
        </p:nvSpPr>
        <p:spPr bwMode="auto">
          <a:xfrm>
            <a:off x="698500" y="27051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32" name="Rectangle 64"/>
          <p:cNvSpPr>
            <a:spLocks noChangeArrowheads="1"/>
          </p:cNvSpPr>
          <p:nvPr/>
        </p:nvSpPr>
        <p:spPr bwMode="auto">
          <a:xfrm>
            <a:off x="2095500" y="266700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33" name="Rectangle 65"/>
          <p:cNvSpPr>
            <a:spLocks noChangeArrowheads="1"/>
          </p:cNvSpPr>
          <p:nvPr/>
        </p:nvSpPr>
        <p:spPr bwMode="auto">
          <a:xfrm>
            <a:off x="2641600" y="266700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34" name="Rectangle 66"/>
          <p:cNvSpPr>
            <a:spLocks noChangeArrowheads="1"/>
          </p:cNvSpPr>
          <p:nvPr/>
        </p:nvSpPr>
        <p:spPr bwMode="auto">
          <a:xfrm>
            <a:off x="977900" y="365760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35" name="Rectangle 67"/>
          <p:cNvSpPr>
            <a:spLocks noChangeArrowheads="1"/>
          </p:cNvSpPr>
          <p:nvPr/>
        </p:nvSpPr>
        <p:spPr bwMode="auto">
          <a:xfrm>
            <a:off x="1257300" y="365760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36" name="Rectangle 68"/>
          <p:cNvSpPr>
            <a:spLocks noChangeArrowheads="1"/>
          </p:cNvSpPr>
          <p:nvPr/>
        </p:nvSpPr>
        <p:spPr bwMode="auto">
          <a:xfrm>
            <a:off x="863600" y="320040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37" name="Rectangle 69"/>
          <p:cNvSpPr>
            <a:spLocks noChangeArrowheads="1"/>
          </p:cNvSpPr>
          <p:nvPr/>
        </p:nvSpPr>
        <p:spPr bwMode="auto">
          <a:xfrm>
            <a:off x="546100" y="320040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38" name="Oval 70"/>
          <p:cNvSpPr>
            <a:spLocks noChangeArrowheads="1"/>
          </p:cNvSpPr>
          <p:nvPr/>
        </p:nvSpPr>
        <p:spPr bwMode="auto">
          <a:xfrm>
            <a:off x="1130300" y="32131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39" name="Oval 71"/>
          <p:cNvSpPr>
            <a:spLocks noChangeArrowheads="1"/>
          </p:cNvSpPr>
          <p:nvPr/>
        </p:nvSpPr>
        <p:spPr bwMode="auto">
          <a:xfrm>
            <a:off x="1625600" y="32131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40" name="Rectangle 72"/>
          <p:cNvSpPr>
            <a:spLocks noChangeArrowheads="1"/>
          </p:cNvSpPr>
          <p:nvPr/>
        </p:nvSpPr>
        <p:spPr bwMode="auto">
          <a:xfrm>
            <a:off x="1536700" y="365760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41" name="Rectangle 73"/>
          <p:cNvSpPr>
            <a:spLocks noChangeArrowheads="1"/>
          </p:cNvSpPr>
          <p:nvPr/>
        </p:nvSpPr>
        <p:spPr bwMode="auto">
          <a:xfrm>
            <a:off x="1841500" y="365760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>
              <a:latin typeface="Avenir Book"/>
              <a:cs typeface="Avenir Book"/>
            </a:endParaRPr>
          </a:p>
        </p:txBody>
      </p:sp>
      <p:sp>
        <p:nvSpPr>
          <p:cNvPr id="142" name="Text Box 79"/>
          <p:cNvSpPr txBox="1">
            <a:spLocks noChangeArrowheads="1"/>
          </p:cNvSpPr>
          <p:nvPr/>
        </p:nvSpPr>
        <p:spPr bwMode="auto">
          <a:xfrm>
            <a:off x="492125" y="4802188"/>
            <a:ext cx="225946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latin typeface="Avenir Book"/>
                <a:cs typeface="Avenir Book"/>
              </a:rPr>
              <a:t>Double red</a:t>
            </a:r>
          </a:p>
        </p:txBody>
      </p:sp>
      <p:sp>
        <p:nvSpPr>
          <p:cNvPr id="143" name="Text Box 80"/>
          <p:cNvSpPr txBox="1">
            <a:spLocks noChangeArrowheads="1"/>
          </p:cNvSpPr>
          <p:nvPr/>
        </p:nvSpPr>
        <p:spPr bwMode="auto">
          <a:xfrm>
            <a:off x="3705225" y="4751388"/>
            <a:ext cx="468306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latin typeface="Avenir Book"/>
                <a:cs typeface="Avenir Book"/>
              </a:rPr>
              <a:t>Black height not uniform</a:t>
            </a:r>
          </a:p>
        </p:txBody>
      </p:sp>
    </p:spTree>
    <p:extLst>
      <p:ext uri="{BB962C8B-B14F-4D97-AF65-F5344CB8AC3E}">
        <p14:creationId xmlns:p14="http://schemas.microsoft.com/office/powerpoint/2010/main" val="736465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7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0" grpId="0" animBg="1"/>
      <p:bldP spid="122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40" grpId="0" animBg="1"/>
      <p:bldP spid="141" grpId="0" animBg="1"/>
      <p:bldP spid="142" grpId="0"/>
      <p:bldP spid="1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1696"/>
            <a:ext cx="8371840" cy="1143000"/>
          </a:xfrm>
        </p:spPr>
        <p:txBody>
          <a:bodyPr/>
          <a:lstStyle/>
          <a:p>
            <a:r>
              <a:rPr lang="en-US" sz="5400" dirty="0" smtClean="0"/>
              <a:t>Red-Black Tree to 2-4 Tree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0512"/>
            <a:ext cx="8229600" cy="31502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Take a black node and its red children </a:t>
            </a:r>
            <a:r>
              <a:rPr lang="en-US" dirty="0" smtClean="0"/>
              <a:t>and </a:t>
            </a:r>
            <a:r>
              <a:rPr lang="en-US" dirty="0"/>
              <a:t>combine them into one node of a 2-4 tree.</a:t>
            </a:r>
          </a:p>
          <a:p>
            <a:r>
              <a:rPr lang="en-US" dirty="0"/>
              <a:t>Each node </a:t>
            </a:r>
            <a:r>
              <a:rPr lang="en-US" dirty="0" smtClean="0"/>
              <a:t>so formed has </a:t>
            </a:r>
            <a:r>
              <a:rPr lang="en-US" dirty="0"/>
              <a:t>at least 1 and at most 3 keys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Black height = number of levels in 2-4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465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176"/>
            <a:ext cx="8229600" cy="1143000"/>
          </a:xfrm>
        </p:spPr>
        <p:txBody>
          <a:bodyPr/>
          <a:lstStyle/>
          <a:p>
            <a:r>
              <a:rPr lang="en-US" sz="3600" dirty="0" smtClean="0"/>
              <a:t>Convert Red-Black Tree to 2-4 Tree</a:t>
            </a:r>
            <a:endParaRPr lang="en-US" sz="3600" dirty="0"/>
          </a:p>
        </p:txBody>
      </p:sp>
      <p:sp>
        <p:nvSpPr>
          <p:cNvPr id="211" name="Line 4"/>
          <p:cNvSpPr>
            <a:spLocks noChangeShapeType="1"/>
          </p:cNvSpPr>
          <p:nvPr/>
        </p:nvSpPr>
        <p:spPr bwMode="auto">
          <a:xfrm>
            <a:off x="7073900" y="2905760"/>
            <a:ext cx="393700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12" name="Line 5"/>
          <p:cNvSpPr>
            <a:spLocks noChangeShapeType="1"/>
          </p:cNvSpPr>
          <p:nvPr/>
        </p:nvSpPr>
        <p:spPr bwMode="auto">
          <a:xfrm>
            <a:off x="6781800" y="3655060"/>
            <a:ext cx="2540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13" name="Line 6"/>
          <p:cNvSpPr>
            <a:spLocks noChangeShapeType="1"/>
          </p:cNvSpPr>
          <p:nvPr/>
        </p:nvSpPr>
        <p:spPr bwMode="auto">
          <a:xfrm flipH="1">
            <a:off x="6553200" y="3667760"/>
            <a:ext cx="2286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14" name="Line 7"/>
          <p:cNvSpPr>
            <a:spLocks noChangeShapeType="1"/>
          </p:cNvSpPr>
          <p:nvPr/>
        </p:nvSpPr>
        <p:spPr bwMode="auto">
          <a:xfrm>
            <a:off x="5664200" y="2931160"/>
            <a:ext cx="27940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15" name="Line 8"/>
          <p:cNvSpPr>
            <a:spLocks noChangeShapeType="1"/>
          </p:cNvSpPr>
          <p:nvPr/>
        </p:nvSpPr>
        <p:spPr bwMode="auto">
          <a:xfrm flipH="1">
            <a:off x="5486400" y="2931160"/>
            <a:ext cx="17780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16" name="Line 9"/>
          <p:cNvSpPr>
            <a:spLocks noChangeShapeType="1"/>
          </p:cNvSpPr>
          <p:nvPr/>
        </p:nvSpPr>
        <p:spPr bwMode="auto">
          <a:xfrm>
            <a:off x="4610100" y="2931160"/>
            <a:ext cx="30480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17" name="Line 10"/>
          <p:cNvSpPr>
            <a:spLocks noChangeShapeType="1"/>
          </p:cNvSpPr>
          <p:nvPr/>
        </p:nvSpPr>
        <p:spPr bwMode="auto">
          <a:xfrm>
            <a:off x="4279900" y="3655060"/>
            <a:ext cx="2921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18" name="Line 11"/>
          <p:cNvSpPr>
            <a:spLocks noChangeShapeType="1"/>
          </p:cNvSpPr>
          <p:nvPr/>
        </p:nvSpPr>
        <p:spPr bwMode="auto">
          <a:xfrm flipH="1">
            <a:off x="4114800" y="3655060"/>
            <a:ext cx="1651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19" name="Line 12"/>
          <p:cNvSpPr>
            <a:spLocks noChangeShapeType="1"/>
          </p:cNvSpPr>
          <p:nvPr/>
        </p:nvSpPr>
        <p:spPr bwMode="auto">
          <a:xfrm>
            <a:off x="3479800" y="3680460"/>
            <a:ext cx="2286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20" name="Line 13"/>
          <p:cNvSpPr>
            <a:spLocks noChangeShapeType="1"/>
          </p:cNvSpPr>
          <p:nvPr/>
        </p:nvSpPr>
        <p:spPr bwMode="auto">
          <a:xfrm flipH="1">
            <a:off x="3289300" y="3680460"/>
            <a:ext cx="19050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21" name="Line 14"/>
          <p:cNvSpPr>
            <a:spLocks noChangeShapeType="1"/>
          </p:cNvSpPr>
          <p:nvPr/>
        </p:nvSpPr>
        <p:spPr bwMode="auto">
          <a:xfrm>
            <a:off x="2654300" y="3693160"/>
            <a:ext cx="21590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22" name="Line 15"/>
          <p:cNvSpPr>
            <a:spLocks noChangeShapeType="1"/>
          </p:cNvSpPr>
          <p:nvPr/>
        </p:nvSpPr>
        <p:spPr bwMode="auto">
          <a:xfrm flipH="1">
            <a:off x="2374900" y="3693160"/>
            <a:ext cx="29210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23" name="Line 16"/>
          <p:cNvSpPr>
            <a:spLocks noChangeShapeType="1"/>
          </p:cNvSpPr>
          <p:nvPr/>
        </p:nvSpPr>
        <p:spPr bwMode="auto">
          <a:xfrm flipH="1">
            <a:off x="6781800" y="2905760"/>
            <a:ext cx="292100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24" name="Line 17"/>
          <p:cNvSpPr>
            <a:spLocks noChangeShapeType="1"/>
          </p:cNvSpPr>
          <p:nvPr/>
        </p:nvSpPr>
        <p:spPr bwMode="auto">
          <a:xfrm flipH="1">
            <a:off x="5664200" y="2448560"/>
            <a:ext cx="66040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25" name="Line 18"/>
          <p:cNvSpPr>
            <a:spLocks noChangeShapeType="1"/>
          </p:cNvSpPr>
          <p:nvPr/>
        </p:nvSpPr>
        <p:spPr bwMode="auto">
          <a:xfrm>
            <a:off x="5105400" y="183896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26" name="Line 19"/>
          <p:cNvSpPr>
            <a:spLocks noChangeShapeType="1"/>
          </p:cNvSpPr>
          <p:nvPr/>
        </p:nvSpPr>
        <p:spPr bwMode="auto">
          <a:xfrm flipH="1">
            <a:off x="2654300" y="2956560"/>
            <a:ext cx="444500" cy="73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27" name="Line 20"/>
          <p:cNvSpPr>
            <a:spLocks noChangeShapeType="1"/>
          </p:cNvSpPr>
          <p:nvPr/>
        </p:nvSpPr>
        <p:spPr bwMode="auto">
          <a:xfrm>
            <a:off x="3098800" y="2956560"/>
            <a:ext cx="38100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28" name="Line 21"/>
          <p:cNvSpPr>
            <a:spLocks noChangeShapeType="1"/>
          </p:cNvSpPr>
          <p:nvPr/>
        </p:nvSpPr>
        <p:spPr bwMode="auto">
          <a:xfrm flipH="1">
            <a:off x="3098800" y="2423160"/>
            <a:ext cx="800100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29" name="Line 22"/>
          <p:cNvSpPr>
            <a:spLocks noChangeShapeType="1"/>
          </p:cNvSpPr>
          <p:nvPr/>
        </p:nvSpPr>
        <p:spPr bwMode="auto">
          <a:xfrm>
            <a:off x="3911600" y="2410460"/>
            <a:ext cx="698500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30" name="Line 23"/>
          <p:cNvSpPr>
            <a:spLocks noChangeShapeType="1"/>
          </p:cNvSpPr>
          <p:nvPr/>
        </p:nvSpPr>
        <p:spPr bwMode="auto">
          <a:xfrm flipH="1">
            <a:off x="4279900" y="2931160"/>
            <a:ext cx="330200" cy="73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31" name="Line 24"/>
          <p:cNvSpPr>
            <a:spLocks noChangeShapeType="1"/>
          </p:cNvSpPr>
          <p:nvPr/>
        </p:nvSpPr>
        <p:spPr bwMode="auto">
          <a:xfrm flipH="1">
            <a:off x="3911600" y="1838960"/>
            <a:ext cx="1193800" cy="58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32" name="Line 25"/>
          <p:cNvSpPr>
            <a:spLocks noChangeShapeType="1"/>
          </p:cNvSpPr>
          <p:nvPr/>
        </p:nvSpPr>
        <p:spPr bwMode="auto">
          <a:xfrm>
            <a:off x="6311900" y="2448560"/>
            <a:ext cx="774700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33" name="Oval 26"/>
          <p:cNvSpPr>
            <a:spLocks noChangeArrowheads="1"/>
          </p:cNvSpPr>
          <p:nvPr/>
        </p:nvSpPr>
        <p:spPr bwMode="auto">
          <a:xfrm>
            <a:off x="4953000" y="16738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234" name="Oval 27"/>
          <p:cNvSpPr>
            <a:spLocks noChangeArrowheads="1"/>
          </p:cNvSpPr>
          <p:nvPr/>
        </p:nvSpPr>
        <p:spPr bwMode="auto">
          <a:xfrm>
            <a:off x="3746500" y="22453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235" name="Oval 28"/>
          <p:cNvSpPr>
            <a:spLocks noChangeArrowheads="1"/>
          </p:cNvSpPr>
          <p:nvPr/>
        </p:nvSpPr>
        <p:spPr bwMode="auto">
          <a:xfrm>
            <a:off x="6159500" y="22834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236" name="Oval 29"/>
          <p:cNvSpPr>
            <a:spLocks noChangeArrowheads="1"/>
          </p:cNvSpPr>
          <p:nvPr/>
        </p:nvSpPr>
        <p:spPr bwMode="auto">
          <a:xfrm>
            <a:off x="6629400" y="34899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237" name="Oval 30"/>
          <p:cNvSpPr>
            <a:spLocks noChangeArrowheads="1"/>
          </p:cNvSpPr>
          <p:nvPr/>
        </p:nvSpPr>
        <p:spPr bwMode="auto">
          <a:xfrm>
            <a:off x="6921500" y="27406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238" name="Oval 31"/>
          <p:cNvSpPr>
            <a:spLocks noChangeArrowheads="1"/>
          </p:cNvSpPr>
          <p:nvPr/>
        </p:nvSpPr>
        <p:spPr bwMode="auto">
          <a:xfrm>
            <a:off x="2946400" y="27914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239" name="Oval 32"/>
          <p:cNvSpPr>
            <a:spLocks noChangeArrowheads="1"/>
          </p:cNvSpPr>
          <p:nvPr/>
        </p:nvSpPr>
        <p:spPr bwMode="auto">
          <a:xfrm>
            <a:off x="4457700" y="27660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240" name="Oval 33"/>
          <p:cNvSpPr>
            <a:spLocks noChangeArrowheads="1"/>
          </p:cNvSpPr>
          <p:nvPr/>
        </p:nvSpPr>
        <p:spPr bwMode="auto">
          <a:xfrm>
            <a:off x="5511800" y="27660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241" name="Oval 34"/>
          <p:cNvSpPr>
            <a:spLocks noChangeArrowheads="1"/>
          </p:cNvSpPr>
          <p:nvPr/>
        </p:nvSpPr>
        <p:spPr bwMode="auto">
          <a:xfrm>
            <a:off x="4127500" y="34899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242" name="Oval 35"/>
          <p:cNvSpPr>
            <a:spLocks noChangeArrowheads="1"/>
          </p:cNvSpPr>
          <p:nvPr/>
        </p:nvSpPr>
        <p:spPr bwMode="auto">
          <a:xfrm>
            <a:off x="3327400" y="35153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243" name="Oval 36"/>
          <p:cNvSpPr>
            <a:spLocks noChangeArrowheads="1"/>
          </p:cNvSpPr>
          <p:nvPr/>
        </p:nvSpPr>
        <p:spPr bwMode="auto">
          <a:xfrm>
            <a:off x="2501900" y="35280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244" name="Rectangle 37"/>
          <p:cNvSpPr>
            <a:spLocks noChangeArrowheads="1"/>
          </p:cNvSpPr>
          <p:nvPr/>
        </p:nvSpPr>
        <p:spPr bwMode="auto">
          <a:xfrm>
            <a:off x="2260600" y="398526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45" name="Rectangle 38"/>
          <p:cNvSpPr>
            <a:spLocks noChangeArrowheads="1"/>
          </p:cNvSpPr>
          <p:nvPr/>
        </p:nvSpPr>
        <p:spPr bwMode="auto">
          <a:xfrm>
            <a:off x="2755900" y="398526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46" name="Rectangle 39"/>
          <p:cNvSpPr>
            <a:spLocks noChangeArrowheads="1"/>
          </p:cNvSpPr>
          <p:nvPr/>
        </p:nvSpPr>
        <p:spPr bwMode="auto">
          <a:xfrm>
            <a:off x="3175000" y="398526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47" name="Rectangle 40"/>
          <p:cNvSpPr>
            <a:spLocks noChangeArrowheads="1"/>
          </p:cNvSpPr>
          <p:nvPr/>
        </p:nvSpPr>
        <p:spPr bwMode="auto">
          <a:xfrm>
            <a:off x="3581400" y="398526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48" name="Rectangle 41"/>
          <p:cNvSpPr>
            <a:spLocks noChangeArrowheads="1"/>
          </p:cNvSpPr>
          <p:nvPr/>
        </p:nvSpPr>
        <p:spPr bwMode="auto">
          <a:xfrm>
            <a:off x="4000500" y="397256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49" name="Rectangle 42"/>
          <p:cNvSpPr>
            <a:spLocks noChangeArrowheads="1"/>
          </p:cNvSpPr>
          <p:nvPr/>
        </p:nvSpPr>
        <p:spPr bwMode="auto">
          <a:xfrm>
            <a:off x="4445000" y="397256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50" name="Rectangle 43"/>
          <p:cNvSpPr>
            <a:spLocks noChangeArrowheads="1"/>
          </p:cNvSpPr>
          <p:nvPr/>
        </p:nvSpPr>
        <p:spPr bwMode="auto">
          <a:xfrm>
            <a:off x="4800600" y="331216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51" name="Rectangle 44"/>
          <p:cNvSpPr>
            <a:spLocks noChangeArrowheads="1"/>
          </p:cNvSpPr>
          <p:nvPr/>
        </p:nvSpPr>
        <p:spPr bwMode="auto">
          <a:xfrm>
            <a:off x="7366000" y="329946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52" name="Rectangle 45"/>
          <p:cNvSpPr>
            <a:spLocks noChangeArrowheads="1"/>
          </p:cNvSpPr>
          <p:nvPr/>
        </p:nvSpPr>
        <p:spPr bwMode="auto">
          <a:xfrm>
            <a:off x="5829300" y="331216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53" name="Rectangle 46"/>
          <p:cNvSpPr>
            <a:spLocks noChangeArrowheads="1"/>
          </p:cNvSpPr>
          <p:nvPr/>
        </p:nvSpPr>
        <p:spPr bwMode="auto">
          <a:xfrm>
            <a:off x="5372100" y="331216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54" name="Rectangle 47"/>
          <p:cNvSpPr>
            <a:spLocks noChangeArrowheads="1"/>
          </p:cNvSpPr>
          <p:nvPr/>
        </p:nvSpPr>
        <p:spPr bwMode="auto">
          <a:xfrm>
            <a:off x="6921500" y="398526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55" name="Rectangle 48"/>
          <p:cNvSpPr>
            <a:spLocks noChangeArrowheads="1"/>
          </p:cNvSpPr>
          <p:nvPr/>
        </p:nvSpPr>
        <p:spPr bwMode="auto">
          <a:xfrm>
            <a:off x="6438900" y="398526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56" name="Text Box 49"/>
          <p:cNvSpPr txBox="1">
            <a:spLocks noChangeArrowheads="1"/>
          </p:cNvSpPr>
          <p:nvPr/>
        </p:nvSpPr>
        <p:spPr bwMode="auto">
          <a:xfrm>
            <a:off x="2511425" y="348837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1</a:t>
            </a:r>
          </a:p>
        </p:txBody>
      </p:sp>
      <p:sp>
        <p:nvSpPr>
          <p:cNvPr id="257" name="Text Box 187"/>
          <p:cNvSpPr txBox="1">
            <a:spLocks noChangeArrowheads="1"/>
          </p:cNvSpPr>
          <p:nvPr/>
        </p:nvSpPr>
        <p:spPr bwMode="auto">
          <a:xfrm>
            <a:off x="6854825" y="273907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19</a:t>
            </a:r>
          </a:p>
        </p:txBody>
      </p:sp>
      <p:sp>
        <p:nvSpPr>
          <p:cNvPr id="258" name="Text Box 188"/>
          <p:cNvSpPr txBox="1">
            <a:spLocks noChangeArrowheads="1"/>
          </p:cNvSpPr>
          <p:nvPr/>
        </p:nvSpPr>
        <p:spPr bwMode="auto">
          <a:xfrm>
            <a:off x="6562725" y="348837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17</a:t>
            </a:r>
          </a:p>
        </p:txBody>
      </p:sp>
      <p:sp>
        <p:nvSpPr>
          <p:cNvPr id="259" name="Text Box 189"/>
          <p:cNvSpPr txBox="1">
            <a:spLocks noChangeArrowheads="1"/>
          </p:cNvSpPr>
          <p:nvPr/>
        </p:nvSpPr>
        <p:spPr bwMode="auto">
          <a:xfrm>
            <a:off x="6105525" y="228187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13</a:t>
            </a:r>
          </a:p>
        </p:txBody>
      </p:sp>
      <p:sp>
        <p:nvSpPr>
          <p:cNvPr id="260" name="Text Box 190"/>
          <p:cNvSpPr txBox="1">
            <a:spLocks noChangeArrowheads="1"/>
          </p:cNvSpPr>
          <p:nvPr/>
        </p:nvSpPr>
        <p:spPr bwMode="auto">
          <a:xfrm>
            <a:off x="5457825" y="276447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11</a:t>
            </a:r>
          </a:p>
        </p:txBody>
      </p:sp>
      <p:sp>
        <p:nvSpPr>
          <p:cNvPr id="261" name="Text Box 191"/>
          <p:cNvSpPr txBox="1">
            <a:spLocks noChangeArrowheads="1"/>
          </p:cNvSpPr>
          <p:nvPr/>
        </p:nvSpPr>
        <p:spPr bwMode="auto">
          <a:xfrm>
            <a:off x="4962525" y="165957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venir Book"/>
                <a:cs typeface="Avenir Book"/>
              </a:rPr>
              <a:t>9</a:t>
            </a:r>
          </a:p>
        </p:txBody>
      </p:sp>
      <p:sp>
        <p:nvSpPr>
          <p:cNvPr id="262" name="Text Box 192"/>
          <p:cNvSpPr txBox="1">
            <a:spLocks noChangeArrowheads="1"/>
          </p:cNvSpPr>
          <p:nvPr/>
        </p:nvSpPr>
        <p:spPr bwMode="auto">
          <a:xfrm>
            <a:off x="3756025" y="223107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4</a:t>
            </a:r>
          </a:p>
        </p:txBody>
      </p:sp>
      <p:sp>
        <p:nvSpPr>
          <p:cNvPr id="263" name="Text Box 193"/>
          <p:cNvSpPr txBox="1">
            <a:spLocks noChangeArrowheads="1"/>
          </p:cNvSpPr>
          <p:nvPr/>
        </p:nvSpPr>
        <p:spPr bwMode="auto">
          <a:xfrm>
            <a:off x="4454525" y="276447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7</a:t>
            </a:r>
          </a:p>
        </p:txBody>
      </p:sp>
      <p:sp>
        <p:nvSpPr>
          <p:cNvPr id="264" name="Text Box 194"/>
          <p:cNvSpPr txBox="1">
            <a:spLocks noChangeArrowheads="1"/>
          </p:cNvSpPr>
          <p:nvPr/>
        </p:nvSpPr>
        <p:spPr bwMode="auto">
          <a:xfrm>
            <a:off x="4137025" y="348837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5</a:t>
            </a:r>
          </a:p>
        </p:txBody>
      </p:sp>
      <p:sp>
        <p:nvSpPr>
          <p:cNvPr id="265" name="Text Box 195"/>
          <p:cNvSpPr txBox="1">
            <a:spLocks noChangeArrowheads="1"/>
          </p:cNvSpPr>
          <p:nvPr/>
        </p:nvSpPr>
        <p:spPr bwMode="auto">
          <a:xfrm>
            <a:off x="3336925" y="350107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3</a:t>
            </a:r>
          </a:p>
        </p:txBody>
      </p:sp>
      <p:sp>
        <p:nvSpPr>
          <p:cNvPr id="266" name="Text Box 196"/>
          <p:cNvSpPr txBox="1">
            <a:spLocks noChangeArrowheads="1"/>
          </p:cNvSpPr>
          <p:nvPr/>
        </p:nvSpPr>
        <p:spPr bwMode="auto">
          <a:xfrm>
            <a:off x="2943225" y="277717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2</a:t>
            </a:r>
          </a:p>
        </p:txBody>
      </p:sp>
      <p:sp>
        <p:nvSpPr>
          <p:cNvPr id="267" name="Rectangle 198"/>
          <p:cNvSpPr>
            <a:spLocks noChangeArrowheads="1"/>
          </p:cNvSpPr>
          <p:nvPr/>
        </p:nvSpPr>
        <p:spPr bwMode="auto">
          <a:xfrm>
            <a:off x="3619500" y="1534160"/>
            <a:ext cx="3060700" cy="1155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grpSp>
        <p:nvGrpSpPr>
          <p:cNvPr id="268" name="Group 207"/>
          <p:cNvGrpSpPr>
            <a:grpSpLocks/>
          </p:cNvGrpSpPr>
          <p:nvPr/>
        </p:nvGrpSpPr>
        <p:grpSpPr bwMode="auto">
          <a:xfrm>
            <a:off x="4521200" y="4886960"/>
            <a:ext cx="800100" cy="228600"/>
            <a:chOff x="1744" y="2880"/>
            <a:chExt cx="504" cy="144"/>
          </a:xfrm>
          <a:noFill/>
        </p:grpSpPr>
        <p:grpSp>
          <p:nvGrpSpPr>
            <p:cNvPr id="269" name="Group 199"/>
            <p:cNvGrpSpPr>
              <a:grpSpLocks/>
            </p:cNvGrpSpPr>
            <p:nvPr/>
          </p:nvGrpSpPr>
          <p:grpSpPr bwMode="auto">
            <a:xfrm>
              <a:off x="1744" y="2880"/>
              <a:ext cx="504" cy="144"/>
              <a:chOff x="112" y="2792"/>
              <a:chExt cx="600" cy="208"/>
            </a:xfrm>
            <a:grpFill/>
          </p:grpSpPr>
          <p:sp>
            <p:nvSpPr>
              <p:cNvPr id="272" name="Oval 200"/>
              <p:cNvSpPr>
                <a:spLocks noChangeArrowheads="1"/>
              </p:cNvSpPr>
              <p:nvPr/>
            </p:nvSpPr>
            <p:spPr bwMode="auto">
              <a:xfrm>
                <a:off x="118" y="2792"/>
                <a:ext cx="194" cy="20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>
                    <a:latin typeface="Avenir Book"/>
                    <a:cs typeface="Avenir Book"/>
                  </a:rPr>
                  <a:t>4</a:t>
                </a:r>
              </a:p>
            </p:txBody>
          </p:sp>
          <p:grpSp>
            <p:nvGrpSpPr>
              <p:cNvPr id="273" name="Group 201"/>
              <p:cNvGrpSpPr>
                <a:grpSpLocks/>
              </p:cNvGrpSpPr>
              <p:nvPr/>
            </p:nvGrpSpPr>
            <p:grpSpPr bwMode="auto">
              <a:xfrm>
                <a:off x="112" y="2792"/>
                <a:ext cx="600" cy="208"/>
                <a:chOff x="576" y="2696"/>
                <a:chExt cx="744" cy="240"/>
              </a:xfrm>
              <a:grpFill/>
            </p:grpSpPr>
            <p:sp>
              <p:nvSpPr>
                <p:cNvPr id="274" name="Rectangle 202"/>
                <p:cNvSpPr>
                  <a:spLocks noChangeArrowheads="1"/>
                </p:cNvSpPr>
                <p:nvPr/>
              </p:nvSpPr>
              <p:spPr bwMode="auto">
                <a:xfrm>
                  <a:off x="576" y="2696"/>
                  <a:ext cx="248" cy="24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/>
              </p:spPr>
              <p:txBody>
                <a:bodyPr wrap="none" anchor="ctr"/>
                <a:lstStyle/>
                <a:p>
                  <a:endParaRPr lang="en-US"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275" name="Rectangle 203"/>
                <p:cNvSpPr>
                  <a:spLocks noChangeArrowheads="1"/>
                </p:cNvSpPr>
                <p:nvPr/>
              </p:nvSpPr>
              <p:spPr bwMode="auto">
                <a:xfrm>
                  <a:off x="824" y="2696"/>
                  <a:ext cx="248" cy="24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/>
              </p:spPr>
              <p:txBody>
                <a:bodyPr wrap="none" anchor="ctr"/>
                <a:lstStyle/>
                <a:p>
                  <a:endParaRPr lang="en-US"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276" name="Rectangle 204"/>
                <p:cNvSpPr>
                  <a:spLocks noChangeArrowheads="1"/>
                </p:cNvSpPr>
                <p:nvPr/>
              </p:nvSpPr>
              <p:spPr bwMode="auto">
                <a:xfrm>
                  <a:off x="1072" y="2696"/>
                  <a:ext cx="248" cy="24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/>
              </p:spPr>
              <p:txBody>
                <a:bodyPr wrap="none" anchor="ctr"/>
                <a:lstStyle/>
                <a:p>
                  <a:endParaRPr lang="en-US">
                    <a:latin typeface="Avenir Book"/>
                    <a:cs typeface="Avenir Book"/>
                  </a:endParaRPr>
                </a:p>
              </p:txBody>
            </p:sp>
          </p:grpSp>
        </p:grpSp>
        <p:sp>
          <p:nvSpPr>
            <p:cNvPr id="270" name="Oval 205"/>
            <p:cNvSpPr>
              <a:spLocks noChangeArrowheads="1"/>
            </p:cNvSpPr>
            <p:nvPr/>
          </p:nvSpPr>
          <p:spPr bwMode="auto">
            <a:xfrm>
              <a:off x="2085" y="2880"/>
              <a:ext cx="163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venir Book"/>
                  <a:cs typeface="Avenir Book"/>
                </a:rPr>
                <a:t>13</a:t>
              </a:r>
            </a:p>
          </p:txBody>
        </p:sp>
        <p:sp>
          <p:nvSpPr>
            <p:cNvPr id="271" name="Oval 206"/>
            <p:cNvSpPr>
              <a:spLocks noChangeArrowheads="1"/>
            </p:cNvSpPr>
            <p:nvPr/>
          </p:nvSpPr>
          <p:spPr bwMode="auto">
            <a:xfrm>
              <a:off x="1917" y="2880"/>
              <a:ext cx="163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venir Book"/>
                  <a:cs typeface="Avenir Book"/>
                </a:rPr>
                <a:t>9</a:t>
              </a:r>
            </a:p>
          </p:txBody>
        </p:sp>
      </p:grpSp>
      <p:sp>
        <p:nvSpPr>
          <p:cNvPr id="277" name="Rectangle 208"/>
          <p:cNvSpPr>
            <a:spLocks noChangeArrowheads="1"/>
          </p:cNvSpPr>
          <p:nvPr/>
        </p:nvSpPr>
        <p:spPr bwMode="auto">
          <a:xfrm>
            <a:off x="2413000" y="2727960"/>
            <a:ext cx="1308100" cy="119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grpSp>
        <p:nvGrpSpPr>
          <p:cNvPr id="278" name="Group 218"/>
          <p:cNvGrpSpPr>
            <a:grpSpLocks/>
          </p:cNvGrpSpPr>
          <p:nvPr/>
        </p:nvGrpSpPr>
        <p:grpSpPr bwMode="auto">
          <a:xfrm>
            <a:off x="2921000" y="5585460"/>
            <a:ext cx="800100" cy="228600"/>
            <a:chOff x="1152" y="3312"/>
            <a:chExt cx="504" cy="144"/>
          </a:xfrm>
          <a:noFill/>
        </p:grpSpPr>
        <p:grpSp>
          <p:nvGrpSpPr>
            <p:cNvPr id="279" name="Group 210"/>
            <p:cNvGrpSpPr>
              <a:grpSpLocks/>
            </p:cNvGrpSpPr>
            <p:nvPr/>
          </p:nvGrpSpPr>
          <p:grpSpPr bwMode="auto">
            <a:xfrm>
              <a:off x="1152" y="3312"/>
              <a:ext cx="504" cy="144"/>
              <a:chOff x="112" y="2792"/>
              <a:chExt cx="600" cy="208"/>
            </a:xfrm>
            <a:grpFill/>
          </p:grpSpPr>
          <p:sp>
            <p:nvSpPr>
              <p:cNvPr id="282" name="Oval 211"/>
              <p:cNvSpPr>
                <a:spLocks noChangeArrowheads="1"/>
              </p:cNvSpPr>
              <p:nvPr/>
            </p:nvSpPr>
            <p:spPr bwMode="auto">
              <a:xfrm>
                <a:off x="118" y="2792"/>
                <a:ext cx="194" cy="20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>
                    <a:latin typeface="Avenir Book"/>
                    <a:cs typeface="Avenir Book"/>
                  </a:rPr>
                  <a:t>1</a:t>
                </a:r>
              </a:p>
            </p:txBody>
          </p:sp>
          <p:grpSp>
            <p:nvGrpSpPr>
              <p:cNvPr id="283" name="Group 212"/>
              <p:cNvGrpSpPr>
                <a:grpSpLocks/>
              </p:cNvGrpSpPr>
              <p:nvPr/>
            </p:nvGrpSpPr>
            <p:grpSpPr bwMode="auto">
              <a:xfrm>
                <a:off x="112" y="2792"/>
                <a:ext cx="600" cy="208"/>
                <a:chOff x="576" y="2696"/>
                <a:chExt cx="744" cy="240"/>
              </a:xfrm>
              <a:grpFill/>
            </p:grpSpPr>
            <p:sp>
              <p:nvSpPr>
                <p:cNvPr id="284" name="Rectangle 213"/>
                <p:cNvSpPr>
                  <a:spLocks noChangeArrowheads="1"/>
                </p:cNvSpPr>
                <p:nvPr/>
              </p:nvSpPr>
              <p:spPr bwMode="auto">
                <a:xfrm>
                  <a:off x="576" y="2696"/>
                  <a:ext cx="248" cy="24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/>
              </p:spPr>
              <p:txBody>
                <a:bodyPr wrap="none" anchor="ctr"/>
                <a:lstStyle/>
                <a:p>
                  <a:endParaRPr lang="en-US"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285" name="Rectangle 214"/>
                <p:cNvSpPr>
                  <a:spLocks noChangeArrowheads="1"/>
                </p:cNvSpPr>
                <p:nvPr/>
              </p:nvSpPr>
              <p:spPr bwMode="auto">
                <a:xfrm>
                  <a:off x="824" y="2696"/>
                  <a:ext cx="248" cy="24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/>
              </p:spPr>
              <p:txBody>
                <a:bodyPr wrap="none" anchor="ctr"/>
                <a:lstStyle/>
                <a:p>
                  <a:endParaRPr lang="en-US"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286" name="Rectangle 215"/>
                <p:cNvSpPr>
                  <a:spLocks noChangeArrowheads="1"/>
                </p:cNvSpPr>
                <p:nvPr/>
              </p:nvSpPr>
              <p:spPr bwMode="auto">
                <a:xfrm>
                  <a:off x="1072" y="2696"/>
                  <a:ext cx="248" cy="24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/>
              </p:spPr>
              <p:txBody>
                <a:bodyPr wrap="none" anchor="ctr"/>
                <a:lstStyle/>
                <a:p>
                  <a:endParaRPr lang="en-US">
                    <a:latin typeface="Avenir Book"/>
                    <a:cs typeface="Avenir Book"/>
                  </a:endParaRPr>
                </a:p>
              </p:txBody>
            </p:sp>
          </p:grpSp>
        </p:grpSp>
        <p:sp>
          <p:nvSpPr>
            <p:cNvPr id="280" name="Oval 216"/>
            <p:cNvSpPr>
              <a:spLocks noChangeArrowheads="1"/>
            </p:cNvSpPr>
            <p:nvPr/>
          </p:nvSpPr>
          <p:spPr bwMode="auto">
            <a:xfrm>
              <a:off x="1493" y="3312"/>
              <a:ext cx="163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venir Book"/>
                  <a:cs typeface="Avenir Book"/>
                </a:rPr>
                <a:t>3</a:t>
              </a:r>
            </a:p>
          </p:txBody>
        </p:sp>
        <p:sp>
          <p:nvSpPr>
            <p:cNvPr id="281" name="Oval 217"/>
            <p:cNvSpPr>
              <a:spLocks noChangeArrowheads="1"/>
            </p:cNvSpPr>
            <p:nvPr/>
          </p:nvSpPr>
          <p:spPr bwMode="auto">
            <a:xfrm>
              <a:off x="1325" y="3312"/>
              <a:ext cx="163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venir Book"/>
                  <a:cs typeface="Avenir Book"/>
                </a:rPr>
                <a:t>2</a:t>
              </a:r>
            </a:p>
          </p:txBody>
        </p:sp>
      </p:grpSp>
      <p:sp>
        <p:nvSpPr>
          <p:cNvPr id="287" name="Line 219"/>
          <p:cNvSpPr>
            <a:spLocks noChangeShapeType="1"/>
          </p:cNvSpPr>
          <p:nvPr/>
        </p:nvSpPr>
        <p:spPr bwMode="auto">
          <a:xfrm flipH="1">
            <a:off x="3327400" y="5115560"/>
            <a:ext cx="119380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88" name="Rectangle 220"/>
          <p:cNvSpPr>
            <a:spLocks noChangeArrowheads="1"/>
          </p:cNvSpPr>
          <p:nvPr/>
        </p:nvSpPr>
        <p:spPr bwMode="auto">
          <a:xfrm>
            <a:off x="4051300" y="2727960"/>
            <a:ext cx="812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grpSp>
        <p:nvGrpSpPr>
          <p:cNvPr id="289" name="Group 244"/>
          <p:cNvGrpSpPr>
            <a:grpSpLocks/>
          </p:cNvGrpSpPr>
          <p:nvPr/>
        </p:nvGrpSpPr>
        <p:grpSpPr bwMode="auto">
          <a:xfrm>
            <a:off x="4991100" y="5585460"/>
            <a:ext cx="800100" cy="228600"/>
            <a:chOff x="2040" y="3320"/>
            <a:chExt cx="504" cy="144"/>
          </a:xfrm>
          <a:noFill/>
        </p:grpSpPr>
        <p:sp>
          <p:nvSpPr>
            <p:cNvPr id="290" name="Oval 234"/>
            <p:cNvSpPr>
              <a:spLocks noChangeArrowheads="1"/>
            </p:cNvSpPr>
            <p:nvPr/>
          </p:nvSpPr>
          <p:spPr bwMode="auto">
            <a:xfrm>
              <a:off x="2045" y="3320"/>
              <a:ext cx="163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venir Book"/>
                  <a:cs typeface="Avenir Book"/>
                </a:rPr>
                <a:t>11</a:t>
              </a:r>
            </a:p>
          </p:txBody>
        </p:sp>
        <p:grpSp>
          <p:nvGrpSpPr>
            <p:cNvPr id="291" name="Group 235"/>
            <p:cNvGrpSpPr>
              <a:grpSpLocks/>
            </p:cNvGrpSpPr>
            <p:nvPr/>
          </p:nvGrpSpPr>
          <p:grpSpPr bwMode="auto">
            <a:xfrm>
              <a:off x="2040" y="3320"/>
              <a:ext cx="504" cy="144"/>
              <a:chOff x="576" y="2696"/>
              <a:chExt cx="744" cy="240"/>
            </a:xfrm>
            <a:grpFill/>
          </p:grpSpPr>
          <p:sp>
            <p:nvSpPr>
              <p:cNvPr id="292" name="Rectangle 236"/>
              <p:cNvSpPr>
                <a:spLocks noChangeArrowheads="1"/>
              </p:cNvSpPr>
              <p:nvPr/>
            </p:nvSpPr>
            <p:spPr bwMode="auto">
              <a:xfrm>
                <a:off x="576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93" name="Rectangle 237"/>
              <p:cNvSpPr>
                <a:spLocks noChangeArrowheads="1"/>
              </p:cNvSpPr>
              <p:nvPr/>
            </p:nvSpPr>
            <p:spPr bwMode="auto">
              <a:xfrm>
                <a:off x="824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94" name="Rectangle 238"/>
              <p:cNvSpPr>
                <a:spLocks noChangeArrowheads="1"/>
              </p:cNvSpPr>
              <p:nvPr/>
            </p:nvSpPr>
            <p:spPr bwMode="auto">
              <a:xfrm>
                <a:off x="1072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>
                  <a:latin typeface="Avenir Book"/>
                  <a:cs typeface="Avenir Book"/>
                </a:endParaRPr>
              </a:p>
            </p:txBody>
          </p:sp>
        </p:grpSp>
      </p:grpSp>
      <p:grpSp>
        <p:nvGrpSpPr>
          <p:cNvPr id="295" name="Group 240"/>
          <p:cNvGrpSpPr>
            <a:grpSpLocks/>
          </p:cNvGrpSpPr>
          <p:nvPr/>
        </p:nvGrpSpPr>
        <p:grpSpPr bwMode="auto">
          <a:xfrm>
            <a:off x="3975100" y="5585460"/>
            <a:ext cx="800100" cy="228600"/>
            <a:chOff x="1400" y="3320"/>
            <a:chExt cx="504" cy="144"/>
          </a:xfrm>
          <a:noFill/>
        </p:grpSpPr>
        <p:sp>
          <p:nvSpPr>
            <p:cNvPr id="296" name="Oval 222"/>
            <p:cNvSpPr>
              <a:spLocks noChangeArrowheads="1"/>
            </p:cNvSpPr>
            <p:nvPr/>
          </p:nvSpPr>
          <p:spPr bwMode="auto">
            <a:xfrm>
              <a:off x="1405" y="3320"/>
              <a:ext cx="163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venir Book"/>
                  <a:cs typeface="Avenir Book"/>
                </a:rPr>
                <a:t>5</a:t>
              </a:r>
            </a:p>
          </p:txBody>
        </p:sp>
        <p:grpSp>
          <p:nvGrpSpPr>
            <p:cNvPr id="297" name="Group 223"/>
            <p:cNvGrpSpPr>
              <a:grpSpLocks/>
            </p:cNvGrpSpPr>
            <p:nvPr/>
          </p:nvGrpSpPr>
          <p:grpSpPr bwMode="auto">
            <a:xfrm>
              <a:off x="1400" y="3320"/>
              <a:ext cx="504" cy="144"/>
              <a:chOff x="576" y="2696"/>
              <a:chExt cx="744" cy="240"/>
            </a:xfrm>
            <a:grpFill/>
          </p:grpSpPr>
          <p:sp>
            <p:nvSpPr>
              <p:cNvPr id="299" name="Rectangle 224"/>
              <p:cNvSpPr>
                <a:spLocks noChangeArrowheads="1"/>
              </p:cNvSpPr>
              <p:nvPr/>
            </p:nvSpPr>
            <p:spPr bwMode="auto">
              <a:xfrm>
                <a:off x="576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300" name="Rectangle 225"/>
              <p:cNvSpPr>
                <a:spLocks noChangeArrowheads="1"/>
              </p:cNvSpPr>
              <p:nvPr/>
            </p:nvSpPr>
            <p:spPr bwMode="auto">
              <a:xfrm>
                <a:off x="824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301" name="Rectangle 226"/>
              <p:cNvSpPr>
                <a:spLocks noChangeArrowheads="1"/>
              </p:cNvSpPr>
              <p:nvPr/>
            </p:nvSpPr>
            <p:spPr bwMode="auto">
              <a:xfrm>
                <a:off x="1072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>
                  <a:latin typeface="Avenir Book"/>
                  <a:cs typeface="Avenir Book"/>
                </a:endParaRPr>
              </a:p>
            </p:txBody>
          </p:sp>
        </p:grpSp>
        <p:sp>
          <p:nvSpPr>
            <p:cNvPr id="298" name="Oval 239"/>
            <p:cNvSpPr>
              <a:spLocks noChangeArrowheads="1"/>
            </p:cNvSpPr>
            <p:nvPr/>
          </p:nvSpPr>
          <p:spPr bwMode="auto">
            <a:xfrm>
              <a:off x="1573" y="3320"/>
              <a:ext cx="163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venir Book"/>
                  <a:cs typeface="Avenir Book"/>
                </a:rPr>
                <a:t>7</a:t>
              </a:r>
            </a:p>
          </p:txBody>
        </p:sp>
      </p:grpSp>
      <p:sp>
        <p:nvSpPr>
          <p:cNvPr id="302" name="Line 241"/>
          <p:cNvSpPr>
            <a:spLocks noChangeShapeType="1"/>
          </p:cNvSpPr>
          <p:nvPr/>
        </p:nvSpPr>
        <p:spPr bwMode="auto">
          <a:xfrm flipH="1">
            <a:off x="4394200" y="5102860"/>
            <a:ext cx="39370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grpSp>
        <p:nvGrpSpPr>
          <p:cNvPr id="303" name="Group 247"/>
          <p:cNvGrpSpPr>
            <a:grpSpLocks/>
          </p:cNvGrpSpPr>
          <p:nvPr/>
        </p:nvGrpSpPr>
        <p:grpSpPr bwMode="auto">
          <a:xfrm>
            <a:off x="6057900" y="5585460"/>
            <a:ext cx="800100" cy="228600"/>
            <a:chOff x="2712" y="3320"/>
            <a:chExt cx="504" cy="144"/>
          </a:xfrm>
          <a:noFill/>
        </p:grpSpPr>
        <p:sp>
          <p:nvSpPr>
            <p:cNvPr id="304" name="Oval 228"/>
            <p:cNvSpPr>
              <a:spLocks noChangeArrowheads="1"/>
            </p:cNvSpPr>
            <p:nvPr/>
          </p:nvSpPr>
          <p:spPr bwMode="auto">
            <a:xfrm>
              <a:off x="2717" y="3320"/>
              <a:ext cx="163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venir Book"/>
                  <a:cs typeface="Avenir Book"/>
                </a:rPr>
                <a:t>17</a:t>
              </a:r>
            </a:p>
          </p:txBody>
        </p:sp>
        <p:grpSp>
          <p:nvGrpSpPr>
            <p:cNvPr id="305" name="Group 229"/>
            <p:cNvGrpSpPr>
              <a:grpSpLocks/>
            </p:cNvGrpSpPr>
            <p:nvPr/>
          </p:nvGrpSpPr>
          <p:grpSpPr bwMode="auto">
            <a:xfrm>
              <a:off x="2712" y="3320"/>
              <a:ext cx="504" cy="144"/>
              <a:chOff x="576" y="2696"/>
              <a:chExt cx="744" cy="240"/>
            </a:xfrm>
            <a:grpFill/>
          </p:grpSpPr>
          <p:sp>
            <p:nvSpPr>
              <p:cNvPr id="307" name="Rectangle 230"/>
              <p:cNvSpPr>
                <a:spLocks noChangeArrowheads="1"/>
              </p:cNvSpPr>
              <p:nvPr/>
            </p:nvSpPr>
            <p:spPr bwMode="auto">
              <a:xfrm>
                <a:off x="576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308" name="Rectangle 231"/>
              <p:cNvSpPr>
                <a:spLocks noChangeArrowheads="1"/>
              </p:cNvSpPr>
              <p:nvPr/>
            </p:nvSpPr>
            <p:spPr bwMode="auto">
              <a:xfrm>
                <a:off x="824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309" name="Rectangle 232"/>
              <p:cNvSpPr>
                <a:spLocks noChangeArrowheads="1"/>
              </p:cNvSpPr>
              <p:nvPr/>
            </p:nvSpPr>
            <p:spPr bwMode="auto">
              <a:xfrm>
                <a:off x="1072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>
                  <a:latin typeface="Avenir Book"/>
                  <a:cs typeface="Avenir Book"/>
                </a:endParaRPr>
              </a:p>
            </p:txBody>
          </p:sp>
        </p:grpSp>
        <p:sp>
          <p:nvSpPr>
            <p:cNvPr id="306" name="Oval 242"/>
            <p:cNvSpPr>
              <a:spLocks noChangeArrowheads="1"/>
            </p:cNvSpPr>
            <p:nvPr/>
          </p:nvSpPr>
          <p:spPr bwMode="auto">
            <a:xfrm>
              <a:off x="2885" y="3320"/>
              <a:ext cx="163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venir Book"/>
                  <a:cs typeface="Avenir Book"/>
                </a:rPr>
                <a:t>19</a:t>
              </a:r>
            </a:p>
          </p:txBody>
        </p:sp>
      </p:grpSp>
      <p:sp>
        <p:nvSpPr>
          <p:cNvPr id="310" name="Rectangle 243"/>
          <p:cNvSpPr>
            <a:spLocks noChangeArrowheads="1"/>
          </p:cNvSpPr>
          <p:nvPr/>
        </p:nvSpPr>
        <p:spPr bwMode="auto">
          <a:xfrm>
            <a:off x="5397500" y="2715260"/>
            <a:ext cx="546100" cy="469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311" name="Line 245"/>
          <p:cNvSpPr>
            <a:spLocks noChangeShapeType="1"/>
          </p:cNvSpPr>
          <p:nvPr/>
        </p:nvSpPr>
        <p:spPr bwMode="auto">
          <a:xfrm>
            <a:off x="5054600" y="5128260"/>
            <a:ext cx="342900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312" name="Rectangle 246"/>
          <p:cNvSpPr>
            <a:spLocks noChangeArrowheads="1"/>
          </p:cNvSpPr>
          <p:nvPr/>
        </p:nvSpPr>
        <p:spPr bwMode="auto">
          <a:xfrm>
            <a:off x="6565900" y="2677160"/>
            <a:ext cx="723900" cy="116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313" name="Line 248"/>
          <p:cNvSpPr>
            <a:spLocks noChangeShapeType="1"/>
          </p:cNvSpPr>
          <p:nvPr/>
        </p:nvSpPr>
        <p:spPr bwMode="auto">
          <a:xfrm>
            <a:off x="5321300" y="5115560"/>
            <a:ext cx="1130300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762911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" grpId="0" animBg="1"/>
      <p:bldP spid="267" grpId="1" animBg="1"/>
      <p:bldP spid="277" grpId="0" animBg="1"/>
      <p:bldP spid="277" grpId="1" animBg="1"/>
      <p:bldP spid="287" grpId="0" animBg="1"/>
      <p:bldP spid="288" grpId="0" animBg="1"/>
      <p:bldP spid="288" grpId="1" animBg="1"/>
      <p:bldP spid="302" grpId="0" animBg="1"/>
      <p:bldP spid="310" grpId="0" animBg="1"/>
      <p:bldP spid="310" grpId="1" animBg="1"/>
      <p:bldP spid="311" grpId="0" animBg="1"/>
      <p:bldP spid="312" grpId="0" animBg="1"/>
      <p:bldP spid="312" grpId="1" animBg="1"/>
      <p:bldP spid="3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0656"/>
            <a:ext cx="8229600" cy="1143000"/>
          </a:xfrm>
        </p:spPr>
        <p:txBody>
          <a:bodyPr/>
          <a:lstStyle/>
          <a:p>
            <a:r>
              <a:rPr lang="en-US" sz="5400" dirty="0" smtClean="0"/>
              <a:t>Height of Red-Black Tree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94060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3056"/>
            <a:ext cx="8229600" cy="1143000"/>
          </a:xfrm>
        </p:spPr>
        <p:txBody>
          <a:bodyPr/>
          <a:lstStyle/>
          <a:p>
            <a:r>
              <a:rPr lang="en-US" sz="5400" dirty="0" smtClean="0"/>
              <a:t>Minimum number of nodes for black height h?</a:t>
            </a:r>
            <a:endParaRPr lang="en-US" sz="5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932289"/>
            <a:ext cx="8229600" cy="2330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5400" dirty="0" smtClean="0"/>
              <a:t>n≥2</a:t>
            </a:r>
            <a:r>
              <a:rPr lang="en-US" sz="5400" baseline="30000" dirty="0" smtClean="0"/>
              <a:t>h+1</a:t>
            </a:r>
            <a:r>
              <a:rPr lang="en-US" sz="5400" dirty="0" smtClean="0"/>
              <a:t>-1</a:t>
            </a:r>
          </a:p>
          <a:p>
            <a:pPr marL="0" indent="0" algn="ctr">
              <a:buFont typeface="Arial"/>
              <a:buNone/>
            </a:pPr>
            <a:r>
              <a:rPr lang="en-US" sz="5400" dirty="0" smtClean="0"/>
              <a:t>h≤log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(n+1)-1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64465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3056"/>
            <a:ext cx="8229600" cy="1143000"/>
          </a:xfrm>
        </p:spPr>
        <p:txBody>
          <a:bodyPr/>
          <a:lstStyle/>
          <a:p>
            <a:r>
              <a:rPr lang="en-US" sz="5400" dirty="0" smtClean="0"/>
              <a:t>Maximum number of nodes for black height h?</a:t>
            </a:r>
            <a:endParaRPr lang="en-US" sz="54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710284"/>
            <a:ext cx="8229600" cy="27456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dirty="0" smtClean="0"/>
              <a:t>n≤2</a:t>
            </a:r>
            <a:r>
              <a:rPr lang="en-US" sz="5400" baseline="30000" dirty="0" smtClean="0"/>
              <a:t>2h+1</a:t>
            </a:r>
            <a:r>
              <a:rPr lang="en-US" sz="5400" dirty="0" smtClean="0"/>
              <a:t>-1</a:t>
            </a:r>
          </a:p>
          <a:p>
            <a:pPr marL="0" indent="0" algn="ctr">
              <a:buNone/>
            </a:pPr>
            <a:r>
              <a:rPr lang="en-US" sz="5400" dirty="0"/>
              <a:t>n</a:t>
            </a:r>
            <a:r>
              <a:rPr lang="en-US" sz="5400" dirty="0" smtClean="0"/>
              <a:t>≤</a:t>
            </a:r>
            <a:r>
              <a:rPr lang="en-US" sz="5400" dirty="0"/>
              <a:t>4</a:t>
            </a:r>
            <a:r>
              <a:rPr lang="en-US" sz="5400" baseline="30000" dirty="0" smtClean="0"/>
              <a:t>h</a:t>
            </a:r>
            <a:r>
              <a:rPr lang="en-US" sz="5400" baseline="30000" dirty="0"/>
              <a:t>+1</a:t>
            </a:r>
            <a:r>
              <a:rPr lang="en-US" sz="5400" dirty="0"/>
              <a:t>-</a:t>
            </a:r>
            <a:r>
              <a:rPr lang="en-US" sz="5400" dirty="0" smtClean="0"/>
              <a:t>1</a:t>
            </a:r>
          </a:p>
          <a:p>
            <a:pPr marL="0" indent="0" algn="ctr">
              <a:buNone/>
            </a:pPr>
            <a:r>
              <a:rPr lang="en-US" sz="5400" dirty="0" smtClean="0"/>
              <a:t>h≥log</a:t>
            </a:r>
            <a:r>
              <a:rPr lang="en-US" sz="5400" baseline="-25000" dirty="0" smtClean="0"/>
              <a:t>4</a:t>
            </a:r>
            <a:r>
              <a:rPr lang="en-US" sz="5400" dirty="0" smtClean="0"/>
              <a:t>(n+1)-1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88669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4416"/>
            <a:ext cx="8229600" cy="1143000"/>
          </a:xfrm>
        </p:spPr>
        <p:txBody>
          <a:bodyPr/>
          <a:lstStyle/>
          <a:p>
            <a:r>
              <a:rPr lang="en-US" sz="6000" dirty="0" smtClean="0"/>
              <a:t>Red-Black Tree Black Height</a:t>
            </a:r>
            <a:endParaRPr lang="en-US" sz="6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58489" y="2710283"/>
            <a:ext cx="8470554" cy="3219576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40000"/>
              </a:lnSpc>
              <a:buNone/>
            </a:pPr>
            <a:r>
              <a:rPr lang="en-US" sz="4800" dirty="0" smtClean="0"/>
              <a:t>log</a:t>
            </a:r>
            <a:r>
              <a:rPr lang="en-US" sz="4800" baseline="-25000" dirty="0" smtClean="0"/>
              <a:t>4</a:t>
            </a:r>
            <a:r>
              <a:rPr lang="en-US" sz="4800" dirty="0" smtClean="0"/>
              <a:t>(n+1)-1 ≤ h ≤ log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(</a:t>
            </a:r>
            <a:r>
              <a:rPr lang="en-US" sz="4800" dirty="0"/>
              <a:t>n+1)-</a:t>
            </a:r>
            <a:r>
              <a:rPr lang="en-US" sz="4800" dirty="0" smtClean="0"/>
              <a:t>1</a:t>
            </a:r>
          </a:p>
          <a:p>
            <a:pPr marL="0" indent="0" algn="ctr">
              <a:lnSpc>
                <a:spcPct val="140000"/>
              </a:lnSpc>
              <a:buNone/>
            </a:pPr>
            <a:r>
              <a:rPr lang="en-US" sz="4800" dirty="0" smtClean="0"/>
              <a:t>1/2log</a:t>
            </a:r>
            <a:r>
              <a:rPr lang="en-US" sz="4800" baseline="-25000" dirty="0"/>
              <a:t>2</a:t>
            </a:r>
            <a:r>
              <a:rPr lang="en-US" sz="4800" dirty="0" smtClean="0"/>
              <a:t>(</a:t>
            </a:r>
            <a:r>
              <a:rPr lang="en-US" sz="4800" dirty="0"/>
              <a:t>n+1</a:t>
            </a:r>
            <a:r>
              <a:rPr lang="en-US" sz="4800" dirty="0" smtClean="0"/>
              <a:t>) </a:t>
            </a:r>
            <a:r>
              <a:rPr lang="en-US" sz="4800" dirty="0"/>
              <a:t>≤ </a:t>
            </a:r>
            <a:r>
              <a:rPr lang="en-US" sz="4800" dirty="0" smtClean="0"/>
              <a:t>h+1 </a:t>
            </a:r>
            <a:r>
              <a:rPr lang="en-US" sz="4800" dirty="0"/>
              <a:t>≤ log</a:t>
            </a:r>
            <a:r>
              <a:rPr lang="en-US" sz="4800" baseline="-25000" dirty="0"/>
              <a:t>2</a:t>
            </a:r>
            <a:r>
              <a:rPr lang="en-US" sz="4800" dirty="0"/>
              <a:t>(n+1</a:t>
            </a:r>
            <a:r>
              <a:rPr lang="en-US" sz="4800" dirty="0" smtClean="0"/>
              <a:t>)</a:t>
            </a:r>
          </a:p>
          <a:p>
            <a:pPr marL="0" indent="0" algn="ctr">
              <a:lnSpc>
                <a:spcPct val="140000"/>
              </a:lnSpc>
              <a:buNone/>
            </a:pPr>
            <a:r>
              <a:rPr lang="en-US" sz="4800" dirty="0" smtClean="0"/>
              <a:t>O(log n)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18742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278416"/>
            <a:ext cx="8402320" cy="1143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4800" dirty="0" smtClean="0"/>
              <a:t>Height of a Red-Black </a:t>
            </a:r>
            <a:r>
              <a:rPr lang="en-US" sz="4800" dirty="0"/>
              <a:t>t</a:t>
            </a:r>
            <a:r>
              <a:rPr lang="en-US" sz="4800" dirty="0" smtClean="0"/>
              <a:t>ree is at max twice the black height, i.e.</a:t>
            </a:r>
            <a:br>
              <a:rPr lang="en-US" sz="4800" dirty="0" smtClean="0"/>
            </a:br>
            <a:r>
              <a:rPr lang="en-US" sz="4800" dirty="0" smtClean="0"/>
              <a:t>O(log n)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7957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3456"/>
            <a:ext cx="8229600" cy="1143000"/>
          </a:xfrm>
        </p:spPr>
        <p:txBody>
          <a:bodyPr/>
          <a:lstStyle/>
          <a:p>
            <a:r>
              <a:rPr lang="en-US" dirty="0" smtClean="0"/>
              <a:t>Insert (k)</a:t>
            </a:r>
            <a:endParaRPr lang="en-US" dirty="0"/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457200" y="1981200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Search for k as in BST that will give you the correct place to insert</a:t>
            </a:r>
          </a:p>
          <a:p>
            <a:pPr>
              <a:defRPr/>
            </a:pPr>
            <a:r>
              <a:rPr lang="en-US" dirty="0" smtClean="0"/>
              <a:t>Create a new node at this place and insert the key</a:t>
            </a:r>
          </a:p>
          <a:p>
            <a:pPr>
              <a:defRPr/>
            </a:pPr>
            <a:r>
              <a:rPr lang="en-US" dirty="0" smtClean="0"/>
              <a:t>The new node is colored red</a:t>
            </a:r>
          </a:p>
          <a:p>
            <a:pPr>
              <a:defRPr/>
            </a:pPr>
            <a:r>
              <a:rPr lang="en-US" dirty="0" smtClean="0"/>
              <a:t>Restore the red-black tree property</a:t>
            </a:r>
          </a:p>
        </p:txBody>
      </p:sp>
    </p:spTree>
    <p:extLst>
      <p:ext uri="{BB962C8B-B14F-4D97-AF65-F5344CB8AC3E}">
        <p14:creationId xmlns:p14="http://schemas.microsoft.com/office/powerpoint/2010/main" val="3159406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3456"/>
            <a:ext cx="8229600" cy="1143000"/>
          </a:xfrm>
        </p:spPr>
        <p:txBody>
          <a:bodyPr/>
          <a:lstStyle/>
          <a:p>
            <a:r>
              <a:rPr lang="en-US" dirty="0" smtClean="0"/>
              <a:t>Two Cases</a:t>
            </a:r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400300" y="3073400"/>
            <a:ext cx="17780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2273300" y="3073400"/>
            <a:ext cx="127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120900" y="2552700"/>
            <a:ext cx="228600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>
            <a:off x="1981200" y="2552700"/>
            <a:ext cx="152400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9" name="Oval 16"/>
          <p:cNvSpPr>
            <a:spLocks noChangeArrowheads="1"/>
          </p:cNvSpPr>
          <p:nvPr/>
        </p:nvSpPr>
        <p:spPr bwMode="auto">
          <a:xfrm>
            <a:off x="1968500" y="23876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10" name="Oval 23"/>
          <p:cNvSpPr>
            <a:spLocks noChangeArrowheads="1"/>
          </p:cNvSpPr>
          <p:nvPr/>
        </p:nvSpPr>
        <p:spPr bwMode="auto">
          <a:xfrm>
            <a:off x="2247900" y="29083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2159000" y="335280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2463800" y="335280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3" name="Line 26"/>
          <p:cNvSpPr>
            <a:spLocks noChangeShapeType="1"/>
          </p:cNvSpPr>
          <p:nvPr/>
        </p:nvSpPr>
        <p:spPr bwMode="auto">
          <a:xfrm>
            <a:off x="6223000" y="3035300"/>
            <a:ext cx="17780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 flipH="1">
            <a:off x="6096000" y="3035300"/>
            <a:ext cx="127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>
            <a:off x="5943600" y="2514600"/>
            <a:ext cx="228600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 flipH="1">
            <a:off x="5803900" y="2514600"/>
            <a:ext cx="152400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7" name="Oval 30"/>
          <p:cNvSpPr>
            <a:spLocks noChangeArrowheads="1"/>
          </p:cNvSpPr>
          <p:nvPr/>
        </p:nvSpPr>
        <p:spPr bwMode="auto">
          <a:xfrm>
            <a:off x="5791200" y="23495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18" name="Oval 31"/>
          <p:cNvSpPr>
            <a:spLocks noChangeArrowheads="1"/>
          </p:cNvSpPr>
          <p:nvPr/>
        </p:nvSpPr>
        <p:spPr bwMode="auto">
          <a:xfrm>
            <a:off x="6070600" y="28702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5981700" y="331470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0" name="Rectangle 33"/>
          <p:cNvSpPr>
            <a:spLocks noChangeArrowheads="1"/>
          </p:cNvSpPr>
          <p:nvPr/>
        </p:nvSpPr>
        <p:spPr bwMode="auto">
          <a:xfrm>
            <a:off x="6286500" y="331470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1381125" y="3824288"/>
            <a:ext cx="18546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venir Book"/>
                <a:cs typeface="Avenir Book"/>
              </a:rPr>
              <a:t>No problem</a:t>
            </a:r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5394325" y="3798888"/>
            <a:ext cx="2988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venir Book"/>
                <a:cs typeface="Avenir Book"/>
              </a:rPr>
              <a:t>Double red problem</a:t>
            </a:r>
          </a:p>
        </p:txBody>
      </p:sp>
      <p:sp>
        <p:nvSpPr>
          <p:cNvPr id="23" name="Text Box 36"/>
          <p:cNvSpPr txBox="1">
            <a:spLocks noChangeArrowheads="1"/>
          </p:cNvSpPr>
          <p:nvPr/>
        </p:nvSpPr>
        <p:spPr bwMode="auto">
          <a:xfrm>
            <a:off x="2257425" y="29067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venir Book"/>
                <a:cs typeface="Avenir Book"/>
              </a:rPr>
              <a:t>k</a:t>
            </a:r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6092825" y="28686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venir Book"/>
                <a:cs typeface="Avenir Book"/>
              </a:rPr>
              <a:t>k</a:t>
            </a:r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>
            <a:off x="4320540" y="5044440"/>
            <a:ext cx="17780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 flipH="1">
            <a:off x="4193540" y="5044440"/>
            <a:ext cx="127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7" name="Oval 23"/>
          <p:cNvSpPr>
            <a:spLocks noChangeArrowheads="1"/>
          </p:cNvSpPr>
          <p:nvPr/>
        </p:nvSpPr>
        <p:spPr bwMode="auto">
          <a:xfrm>
            <a:off x="4168140" y="487934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4079240" y="532384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4384040" y="5323840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30" name="Text Box 36"/>
          <p:cNvSpPr txBox="1">
            <a:spLocks noChangeArrowheads="1"/>
          </p:cNvSpPr>
          <p:nvPr/>
        </p:nvSpPr>
        <p:spPr bwMode="auto">
          <a:xfrm>
            <a:off x="4177665" y="487775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venir Book"/>
                <a:cs typeface="Avenir Book"/>
              </a:rPr>
              <a:t>k</a:t>
            </a:r>
          </a:p>
        </p:txBody>
      </p:sp>
      <p:sp>
        <p:nvSpPr>
          <p:cNvPr id="31" name="Text Box 34"/>
          <p:cNvSpPr txBox="1">
            <a:spLocks noChangeArrowheads="1"/>
          </p:cNvSpPr>
          <p:nvPr/>
        </p:nvSpPr>
        <p:spPr bwMode="auto">
          <a:xfrm>
            <a:off x="2980910" y="5532120"/>
            <a:ext cx="26237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Red root problem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2984940" y="5993785"/>
            <a:ext cx="29418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Color the root black </a:t>
            </a:r>
            <a:endParaRPr lang="en-US" sz="2400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235491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7776"/>
            <a:ext cx="8229600" cy="1143000"/>
          </a:xfrm>
        </p:spPr>
        <p:txBody>
          <a:bodyPr/>
          <a:lstStyle/>
          <a:p>
            <a:r>
              <a:rPr lang="en-US" smtClean="0"/>
              <a:t>2</a:t>
            </a:r>
            <a:r>
              <a:rPr lang="en-US" dirty="0" smtClean="0"/>
              <a:t>-</a:t>
            </a:r>
            <a:r>
              <a:rPr lang="en-US" smtClean="0"/>
              <a:t>4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4609"/>
            <a:ext cx="8229600" cy="2330274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insert, search, and delete of O(log n)</a:t>
            </a:r>
          </a:p>
          <a:p>
            <a:r>
              <a:rPr lang="en-US" sz="4400" dirty="0" smtClean="0"/>
              <a:t>but nodes are dynamic with 2-4 keys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23469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3296"/>
            <a:ext cx="8229600" cy="1143000"/>
          </a:xfrm>
        </p:spPr>
        <p:txBody>
          <a:bodyPr/>
          <a:lstStyle/>
          <a:p>
            <a:r>
              <a:rPr lang="en-US" sz="4000" dirty="0" smtClean="0"/>
              <a:t>Case 1: Sibling of the parent of the inserted node is black or NULL</a:t>
            </a:r>
            <a:endParaRPr lang="en-US" sz="4000" dirty="0"/>
          </a:p>
        </p:txBody>
      </p:sp>
      <p:sp>
        <p:nvSpPr>
          <p:cNvPr id="4" name="Line 52"/>
          <p:cNvSpPr>
            <a:spLocks noChangeShapeType="1"/>
          </p:cNvSpPr>
          <p:nvPr/>
        </p:nvSpPr>
        <p:spPr bwMode="auto">
          <a:xfrm flipH="1">
            <a:off x="5765800" y="3454400"/>
            <a:ext cx="381000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5"/>
          <p:cNvSpPr>
            <a:spLocks noChangeShapeType="1"/>
          </p:cNvSpPr>
          <p:nvPr/>
        </p:nvSpPr>
        <p:spPr bwMode="auto">
          <a:xfrm>
            <a:off x="2209800" y="3009900"/>
            <a:ext cx="635000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4"/>
          <p:cNvSpPr>
            <a:spLocks noChangeShapeType="1"/>
          </p:cNvSpPr>
          <p:nvPr/>
        </p:nvSpPr>
        <p:spPr bwMode="auto">
          <a:xfrm flipH="1">
            <a:off x="1638300" y="3009900"/>
            <a:ext cx="5715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625600" y="3556000"/>
            <a:ext cx="3048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1282700" y="3556000"/>
            <a:ext cx="34290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2057400" y="28448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1473200" y="33909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470025" y="33512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2336800" y="387350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7"/>
          <p:cNvSpPr>
            <a:spLocks noChangeArrowheads="1"/>
          </p:cNvSpPr>
          <p:nvPr/>
        </p:nvSpPr>
        <p:spPr bwMode="auto">
          <a:xfrm>
            <a:off x="1727200" y="379730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8"/>
          <p:cNvSpPr>
            <a:spLocks noChangeArrowheads="1"/>
          </p:cNvSpPr>
          <p:nvPr/>
        </p:nvSpPr>
        <p:spPr bwMode="auto">
          <a:xfrm>
            <a:off x="1092200" y="378460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>
            <a:off x="3111500" y="4051300"/>
            <a:ext cx="3175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 flipH="1">
            <a:off x="2819400" y="4051300"/>
            <a:ext cx="2921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>
            <a:off x="2832100" y="3530600"/>
            <a:ext cx="228600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 flipH="1">
            <a:off x="2540000" y="3530600"/>
            <a:ext cx="304800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Oval 25"/>
          <p:cNvSpPr>
            <a:spLocks noChangeArrowheads="1"/>
          </p:cNvSpPr>
          <p:nvPr/>
        </p:nvSpPr>
        <p:spPr bwMode="auto">
          <a:xfrm>
            <a:off x="2679700" y="33655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" name="Oval 26"/>
          <p:cNvSpPr>
            <a:spLocks noChangeArrowheads="1"/>
          </p:cNvSpPr>
          <p:nvPr/>
        </p:nvSpPr>
        <p:spPr bwMode="auto">
          <a:xfrm>
            <a:off x="2959100" y="38862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2981325" y="38846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2676525" y="33131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3" name="AutoShape 36"/>
          <p:cNvSpPr>
            <a:spLocks noChangeArrowheads="1"/>
          </p:cNvSpPr>
          <p:nvPr/>
        </p:nvSpPr>
        <p:spPr bwMode="auto">
          <a:xfrm>
            <a:off x="4114800" y="36449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37"/>
          <p:cNvSpPr>
            <a:spLocks noChangeArrowheads="1"/>
          </p:cNvSpPr>
          <p:nvPr/>
        </p:nvSpPr>
        <p:spPr bwMode="auto">
          <a:xfrm>
            <a:off x="2628900" y="445770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8"/>
          <p:cNvSpPr>
            <a:spLocks noChangeArrowheads="1"/>
          </p:cNvSpPr>
          <p:nvPr/>
        </p:nvSpPr>
        <p:spPr bwMode="auto">
          <a:xfrm>
            <a:off x="3225800" y="444500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39"/>
          <p:cNvSpPr>
            <a:spLocks noChangeShapeType="1"/>
          </p:cNvSpPr>
          <p:nvPr/>
        </p:nvSpPr>
        <p:spPr bwMode="auto">
          <a:xfrm>
            <a:off x="6692900" y="2870200"/>
            <a:ext cx="635000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40"/>
          <p:cNvSpPr>
            <a:spLocks noChangeShapeType="1"/>
          </p:cNvSpPr>
          <p:nvPr/>
        </p:nvSpPr>
        <p:spPr bwMode="auto">
          <a:xfrm flipH="1">
            <a:off x="6121400" y="2870200"/>
            <a:ext cx="5715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41"/>
          <p:cNvSpPr>
            <a:spLocks noChangeShapeType="1"/>
          </p:cNvSpPr>
          <p:nvPr/>
        </p:nvSpPr>
        <p:spPr bwMode="auto">
          <a:xfrm>
            <a:off x="5765800" y="4203700"/>
            <a:ext cx="3048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42"/>
          <p:cNvSpPr>
            <a:spLocks noChangeShapeType="1"/>
          </p:cNvSpPr>
          <p:nvPr/>
        </p:nvSpPr>
        <p:spPr bwMode="auto">
          <a:xfrm flipH="1">
            <a:off x="5422900" y="4203700"/>
            <a:ext cx="34290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Oval 43"/>
          <p:cNvSpPr>
            <a:spLocks noChangeArrowheads="1"/>
          </p:cNvSpPr>
          <p:nvPr/>
        </p:nvSpPr>
        <p:spPr bwMode="auto">
          <a:xfrm>
            <a:off x="6540500" y="27051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31" name="Oval 44"/>
          <p:cNvSpPr>
            <a:spLocks noChangeArrowheads="1"/>
          </p:cNvSpPr>
          <p:nvPr/>
        </p:nvSpPr>
        <p:spPr bwMode="auto">
          <a:xfrm>
            <a:off x="5613400" y="40386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" name="Text Box 45"/>
          <p:cNvSpPr txBox="1">
            <a:spLocks noChangeArrowheads="1"/>
          </p:cNvSpPr>
          <p:nvPr/>
        </p:nvSpPr>
        <p:spPr bwMode="auto">
          <a:xfrm>
            <a:off x="5610225" y="39989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3" name="AutoShape 46"/>
          <p:cNvSpPr>
            <a:spLocks noChangeArrowheads="1"/>
          </p:cNvSpPr>
          <p:nvPr/>
        </p:nvSpPr>
        <p:spPr bwMode="auto">
          <a:xfrm>
            <a:off x="6324600" y="391160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AutoShape 47"/>
          <p:cNvSpPr>
            <a:spLocks noChangeArrowheads="1"/>
          </p:cNvSpPr>
          <p:nvPr/>
        </p:nvSpPr>
        <p:spPr bwMode="auto">
          <a:xfrm>
            <a:off x="5867400" y="444500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AutoShape 48"/>
          <p:cNvSpPr>
            <a:spLocks noChangeArrowheads="1"/>
          </p:cNvSpPr>
          <p:nvPr/>
        </p:nvSpPr>
        <p:spPr bwMode="auto">
          <a:xfrm>
            <a:off x="5232400" y="443230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49"/>
          <p:cNvSpPr>
            <a:spLocks noChangeShapeType="1"/>
          </p:cNvSpPr>
          <p:nvPr/>
        </p:nvSpPr>
        <p:spPr bwMode="auto">
          <a:xfrm>
            <a:off x="7340600" y="3441700"/>
            <a:ext cx="3175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50"/>
          <p:cNvSpPr>
            <a:spLocks noChangeShapeType="1"/>
          </p:cNvSpPr>
          <p:nvPr/>
        </p:nvSpPr>
        <p:spPr bwMode="auto">
          <a:xfrm flipH="1">
            <a:off x="7048500" y="3441700"/>
            <a:ext cx="2921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51"/>
          <p:cNvSpPr>
            <a:spLocks noChangeShapeType="1"/>
          </p:cNvSpPr>
          <p:nvPr/>
        </p:nvSpPr>
        <p:spPr bwMode="auto">
          <a:xfrm>
            <a:off x="6159500" y="3505200"/>
            <a:ext cx="3683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Oval 53"/>
          <p:cNvSpPr>
            <a:spLocks noChangeArrowheads="1"/>
          </p:cNvSpPr>
          <p:nvPr/>
        </p:nvSpPr>
        <p:spPr bwMode="auto">
          <a:xfrm>
            <a:off x="5969000" y="33020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" name="Oval 54"/>
          <p:cNvSpPr>
            <a:spLocks noChangeArrowheads="1"/>
          </p:cNvSpPr>
          <p:nvPr/>
        </p:nvSpPr>
        <p:spPr bwMode="auto">
          <a:xfrm>
            <a:off x="7188200" y="32766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7210425" y="32750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5978525" y="33004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43" name="AutoShape 57"/>
          <p:cNvSpPr>
            <a:spLocks noChangeArrowheads="1"/>
          </p:cNvSpPr>
          <p:nvPr/>
        </p:nvSpPr>
        <p:spPr bwMode="auto">
          <a:xfrm>
            <a:off x="6858000" y="384810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AutoShape 58"/>
          <p:cNvSpPr>
            <a:spLocks noChangeArrowheads="1"/>
          </p:cNvSpPr>
          <p:nvPr/>
        </p:nvSpPr>
        <p:spPr bwMode="auto">
          <a:xfrm>
            <a:off x="7454900" y="383540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644525" y="5411788"/>
            <a:ext cx="793684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Equivalent </a:t>
            </a:r>
            <a:r>
              <a:rPr lang="en-US" sz="2400" dirty="0">
                <a:latin typeface="Avenir Book"/>
                <a:cs typeface="Avenir Book"/>
              </a:rPr>
              <a:t>2-4 tree node contains {</a:t>
            </a:r>
            <a:r>
              <a:rPr lang="en-US" sz="2400" dirty="0" err="1">
                <a:latin typeface="Avenir Book"/>
                <a:cs typeface="Avenir Book"/>
              </a:rPr>
              <a:t>b,a,k</a:t>
            </a:r>
            <a:r>
              <a:rPr lang="en-US" sz="2400" dirty="0">
                <a:latin typeface="Avenir Book"/>
                <a:cs typeface="Avenir Book"/>
              </a:rPr>
              <a:t>} </a:t>
            </a:r>
            <a:r>
              <a:rPr lang="en-US" sz="2400" dirty="0" smtClean="0">
                <a:latin typeface="Avenir Book"/>
                <a:cs typeface="Avenir Book"/>
              </a:rPr>
              <a:t>but malformed</a:t>
            </a:r>
            <a:r>
              <a:rPr lang="en-US" sz="2400" dirty="0">
                <a:latin typeface="Avenir Book"/>
                <a:cs typeface="Avenir Book"/>
              </a:rPr>
              <a:t>.</a:t>
            </a:r>
            <a:r>
              <a:rPr lang="en-US" dirty="0">
                <a:latin typeface="Avenir Book"/>
                <a:cs typeface="Avenir Book"/>
              </a:rPr>
              <a:t> </a:t>
            </a:r>
          </a:p>
          <a:p>
            <a:r>
              <a:rPr lang="en-US" sz="2400" dirty="0">
                <a:latin typeface="Avenir Book"/>
                <a:cs typeface="Avenir Book"/>
              </a:rPr>
              <a:t>The rotation corrects the defect.</a:t>
            </a:r>
          </a:p>
        </p:txBody>
      </p:sp>
      <p:sp>
        <p:nvSpPr>
          <p:cNvPr id="3" name="Rectangle 2"/>
          <p:cNvSpPr/>
          <p:nvPr/>
        </p:nvSpPr>
        <p:spPr>
          <a:xfrm>
            <a:off x="227926" y="3264515"/>
            <a:ext cx="12420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venir Book"/>
                <a:cs typeface="Avenir Book"/>
              </a:rPr>
              <a:t>NULL </a:t>
            </a:r>
            <a:r>
              <a:rPr lang="en-US" dirty="0">
                <a:solidFill>
                  <a:prstClr val="black"/>
                </a:solidFill>
                <a:latin typeface="Avenir Book"/>
                <a:cs typeface="Avenir Book"/>
              </a:rPr>
              <a:t>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090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3296"/>
            <a:ext cx="8229600" cy="1143000"/>
          </a:xfrm>
        </p:spPr>
        <p:txBody>
          <a:bodyPr/>
          <a:lstStyle/>
          <a:p>
            <a:r>
              <a:rPr lang="en-US" sz="4400" dirty="0" smtClean="0"/>
              <a:t>Case 2: Sibling of the parent of the inserted node is red</a:t>
            </a:r>
            <a:endParaRPr lang="en-US" sz="4400" dirty="0"/>
          </a:p>
        </p:txBody>
      </p:sp>
      <p:sp>
        <p:nvSpPr>
          <p:cNvPr id="46" name="Line 4"/>
          <p:cNvSpPr>
            <a:spLocks noChangeShapeType="1"/>
          </p:cNvSpPr>
          <p:nvPr/>
        </p:nvSpPr>
        <p:spPr bwMode="auto">
          <a:xfrm>
            <a:off x="1993900" y="3060700"/>
            <a:ext cx="635000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47" name="Line 5"/>
          <p:cNvSpPr>
            <a:spLocks noChangeShapeType="1"/>
          </p:cNvSpPr>
          <p:nvPr/>
        </p:nvSpPr>
        <p:spPr bwMode="auto">
          <a:xfrm flipH="1">
            <a:off x="1422400" y="3060700"/>
            <a:ext cx="5715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48" name="Line 6"/>
          <p:cNvSpPr>
            <a:spLocks noChangeShapeType="1"/>
          </p:cNvSpPr>
          <p:nvPr/>
        </p:nvSpPr>
        <p:spPr bwMode="auto">
          <a:xfrm>
            <a:off x="1409700" y="3606800"/>
            <a:ext cx="3048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49" name="Line 7"/>
          <p:cNvSpPr>
            <a:spLocks noChangeShapeType="1"/>
          </p:cNvSpPr>
          <p:nvPr/>
        </p:nvSpPr>
        <p:spPr bwMode="auto">
          <a:xfrm flipH="1">
            <a:off x="1066800" y="3606800"/>
            <a:ext cx="34290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50" name="Oval 8"/>
          <p:cNvSpPr>
            <a:spLocks noChangeArrowheads="1"/>
          </p:cNvSpPr>
          <p:nvPr/>
        </p:nvSpPr>
        <p:spPr bwMode="auto">
          <a:xfrm>
            <a:off x="1841500" y="28956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venir Book"/>
                <a:cs typeface="Avenir Book"/>
              </a:rPr>
              <a:t>b</a:t>
            </a:r>
          </a:p>
        </p:txBody>
      </p:sp>
      <p:sp>
        <p:nvSpPr>
          <p:cNvPr id="51" name="Oval 9"/>
          <p:cNvSpPr>
            <a:spLocks noChangeArrowheads="1"/>
          </p:cNvSpPr>
          <p:nvPr/>
        </p:nvSpPr>
        <p:spPr bwMode="auto">
          <a:xfrm>
            <a:off x="1257300" y="34417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52" name="Text Box 10"/>
          <p:cNvSpPr txBox="1">
            <a:spLocks noChangeArrowheads="1"/>
          </p:cNvSpPr>
          <p:nvPr/>
        </p:nvSpPr>
        <p:spPr bwMode="auto">
          <a:xfrm>
            <a:off x="1254125" y="34020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venir Book"/>
                <a:cs typeface="Avenir Book"/>
              </a:rPr>
              <a:t>c</a:t>
            </a:r>
          </a:p>
        </p:txBody>
      </p:sp>
      <p:sp>
        <p:nvSpPr>
          <p:cNvPr id="53" name="AutoShape 11"/>
          <p:cNvSpPr>
            <a:spLocks noChangeArrowheads="1"/>
          </p:cNvSpPr>
          <p:nvPr/>
        </p:nvSpPr>
        <p:spPr bwMode="auto">
          <a:xfrm>
            <a:off x="2120900" y="392430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54" name="AutoShape 12"/>
          <p:cNvSpPr>
            <a:spLocks noChangeArrowheads="1"/>
          </p:cNvSpPr>
          <p:nvPr/>
        </p:nvSpPr>
        <p:spPr bwMode="auto">
          <a:xfrm>
            <a:off x="1511300" y="384810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55" name="AutoShape 13"/>
          <p:cNvSpPr>
            <a:spLocks noChangeArrowheads="1"/>
          </p:cNvSpPr>
          <p:nvPr/>
        </p:nvSpPr>
        <p:spPr bwMode="auto">
          <a:xfrm>
            <a:off x="876300" y="383540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56" name="Line 14"/>
          <p:cNvSpPr>
            <a:spLocks noChangeShapeType="1"/>
          </p:cNvSpPr>
          <p:nvPr/>
        </p:nvSpPr>
        <p:spPr bwMode="auto">
          <a:xfrm>
            <a:off x="2895600" y="4102100"/>
            <a:ext cx="3175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57" name="Line 15"/>
          <p:cNvSpPr>
            <a:spLocks noChangeShapeType="1"/>
          </p:cNvSpPr>
          <p:nvPr/>
        </p:nvSpPr>
        <p:spPr bwMode="auto">
          <a:xfrm flipH="1">
            <a:off x="2603500" y="4102100"/>
            <a:ext cx="2921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58" name="Line 16"/>
          <p:cNvSpPr>
            <a:spLocks noChangeShapeType="1"/>
          </p:cNvSpPr>
          <p:nvPr/>
        </p:nvSpPr>
        <p:spPr bwMode="auto">
          <a:xfrm>
            <a:off x="2616200" y="3581400"/>
            <a:ext cx="228600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 flipH="1">
            <a:off x="2324100" y="3581400"/>
            <a:ext cx="304800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60" name="Oval 18"/>
          <p:cNvSpPr>
            <a:spLocks noChangeArrowheads="1"/>
          </p:cNvSpPr>
          <p:nvPr/>
        </p:nvSpPr>
        <p:spPr bwMode="auto">
          <a:xfrm>
            <a:off x="2463800" y="34163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61" name="Oval 19"/>
          <p:cNvSpPr>
            <a:spLocks noChangeArrowheads="1"/>
          </p:cNvSpPr>
          <p:nvPr/>
        </p:nvSpPr>
        <p:spPr bwMode="auto">
          <a:xfrm>
            <a:off x="2743200" y="39370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62" name="Text Box 20"/>
          <p:cNvSpPr txBox="1">
            <a:spLocks noChangeArrowheads="1"/>
          </p:cNvSpPr>
          <p:nvPr/>
        </p:nvSpPr>
        <p:spPr bwMode="auto">
          <a:xfrm>
            <a:off x="2765425" y="39354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venir Book"/>
                <a:cs typeface="Avenir Book"/>
              </a:rPr>
              <a:t>k</a:t>
            </a:r>
          </a:p>
        </p:txBody>
      </p:sp>
      <p:sp>
        <p:nvSpPr>
          <p:cNvPr id="63" name="Text Box 21"/>
          <p:cNvSpPr txBox="1">
            <a:spLocks noChangeArrowheads="1"/>
          </p:cNvSpPr>
          <p:nvPr/>
        </p:nvSpPr>
        <p:spPr bwMode="auto">
          <a:xfrm>
            <a:off x="2460625" y="33639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venir Book"/>
                <a:cs typeface="Avenir Book"/>
              </a:rPr>
              <a:t>a</a:t>
            </a:r>
          </a:p>
        </p:txBody>
      </p:sp>
      <p:sp>
        <p:nvSpPr>
          <p:cNvPr id="64" name="AutoShape 22"/>
          <p:cNvSpPr>
            <a:spLocks noChangeArrowheads="1"/>
          </p:cNvSpPr>
          <p:nvPr/>
        </p:nvSpPr>
        <p:spPr bwMode="auto">
          <a:xfrm>
            <a:off x="2413000" y="450850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65" name="AutoShape 23"/>
          <p:cNvSpPr>
            <a:spLocks noChangeArrowheads="1"/>
          </p:cNvSpPr>
          <p:nvPr/>
        </p:nvSpPr>
        <p:spPr bwMode="auto">
          <a:xfrm>
            <a:off x="3009900" y="449580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66" name="AutoShape 24"/>
          <p:cNvSpPr>
            <a:spLocks noChangeArrowheads="1"/>
          </p:cNvSpPr>
          <p:nvPr/>
        </p:nvSpPr>
        <p:spPr bwMode="auto">
          <a:xfrm>
            <a:off x="4089400" y="40259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67" name="Line 25"/>
          <p:cNvSpPr>
            <a:spLocks noChangeShapeType="1"/>
          </p:cNvSpPr>
          <p:nvPr/>
        </p:nvSpPr>
        <p:spPr bwMode="auto">
          <a:xfrm>
            <a:off x="6426200" y="2933700"/>
            <a:ext cx="635000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68" name="Line 26"/>
          <p:cNvSpPr>
            <a:spLocks noChangeShapeType="1"/>
          </p:cNvSpPr>
          <p:nvPr/>
        </p:nvSpPr>
        <p:spPr bwMode="auto">
          <a:xfrm flipH="1">
            <a:off x="5854700" y="2933700"/>
            <a:ext cx="5715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69" name="Line 27"/>
          <p:cNvSpPr>
            <a:spLocks noChangeShapeType="1"/>
          </p:cNvSpPr>
          <p:nvPr/>
        </p:nvSpPr>
        <p:spPr bwMode="auto">
          <a:xfrm>
            <a:off x="5842000" y="3479800"/>
            <a:ext cx="3048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70" name="Line 28"/>
          <p:cNvSpPr>
            <a:spLocks noChangeShapeType="1"/>
          </p:cNvSpPr>
          <p:nvPr/>
        </p:nvSpPr>
        <p:spPr bwMode="auto">
          <a:xfrm flipH="1">
            <a:off x="5499100" y="3479800"/>
            <a:ext cx="34290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71" name="Oval 29"/>
          <p:cNvSpPr>
            <a:spLocks noChangeArrowheads="1"/>
          </p:cNvSpPr>
          <p:nvPr/>
        </p:nvSpPr>
        <p:spPr bwMode="auto">
          <a:xfrm>
            <a:off x="6273800" y="27686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venir Book"/>
                <a:cs typeface="Avenir Book"/>
              </a:rPr>
              <a:t>b</a:t>
            </a:r>
          </a:p>
        </p:txBody>
      </p:sp>
      <p:sp>
        <p:nvSpPr>
          <p:cNvPr id="72" name="Oval 30"/>
          <p:cNvSpPr>
            <a:spLocks noChangeArrowheads="1"/>
          </p:cNvSpPr>
          <p:nvPr/>
        </p:nvSpPr>
        <p:spPr bwMode="auto">
          <a:xfrm>
            <a:off x="5689600" y="33147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73" name="Text Box 31"/>
          <p:cNvSpPr txBox="1">
            <a:spLocks noChangeArrowheads="1"/>
          </p:cNvSpPr>
          <p:nvPr/>
        </p:nvSpPr>
        <p:spPr bwMode="auto">
          <a:xfrm>
            <a:off x="5686425" y="32750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venir Book"/>
                <a:cs typeface="Avenir Book"/>
              </a:rPr>
              <a:t>c</a:t>
            </a:r>
          </a:p>
        </p:txBody>
      </p:sp>
      <p:sp>
        <p:nvSpPr>
          <p:cNvPr id="74" name="AutoShape 32"/>
          <p:cNvSpPr>
            <a:spLocks noChangeArrowheads="1"/>
          </p:cNvSpPr>
          <p:nvPr/>
        </p:nvSpPr>
        <p:spPr bwMode="auto">
          <a:xfrm>
            <a:off x="6553200" y="379730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75" name="AutoShape 33"/>
          <p:cNvSpPr>
            <a:spLocks noChangeArrowheads="1"/>
          </p:cNvSpPr>
          <p:nvPr/>
        </p:nvSpPr>
        <p:spPr bwMode="auto">
          <a:xfrm>
            <a:off x="5943600" y="372110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76" name="AutoShape 34"/>
          <p:cNvSpPr>
            <a:spLocks noChangeArrowheads="1"/>
          </p:cNvSpPr>
          <p:nvPr/>
        </p:nvSpPr>
        <p:spPr bwMode="auto">
          <a:xfrm>
            <a:off x="5308600" y="370840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77" name="Line 35"/>
          <p:cNvSpPr>
            <a:spLocks noChangeShapeType="1"/>
          </p:cNvSpPr>
          <p:nvPr/>
        </p:nvSpPr>
        <p:spPr bwMode="auto">
          <a:xfrm>
            <a:off x="7327900" y="3975100"/>
            <a:ext cx="3175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78" name="Line 36"/>
          <p:cNvSpPr>
            <a:spLocks noChangeShapeType="1"/>
          </p:cNvSpPr>
          <p:nvPr/>
        </p:nvSpPr>
        <p:spPr bwMode="auto">
          <a:xfrm flipH="1">
            <a:off x="7035800" y="3975100"/>
            <a:ext cx="2921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79" name="Line 37"/>
          <p:cNvSpPr>
            <a:spLocks noChangeShapeType="1"/>
          </p:cNvSpPr>
          <p:nvPr/>
        </p:nvSpPr>
        <p:spPr bwMode="auto">
          <a:xfrm>
            <a:off x="7048500" y="3454400"/>
            <a:ext cx="228600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80" name="Line 38"/>
          <p:cNvSpPr>
            <a:spLocks noChangeShapeType="1"/>
          </p:cNvSpPr>
          <p:nvPr/>
        </p:nvSpPr>
        <p:spPr bwMode="auto">
          <a:xfrm flipH="1">
            <a:off x="6756400" y="3454400"/>
            <a:ext cx="304800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81" name="Oval 39"/>
          <p:cNvSpPr>
            <a:spLocks noChangeArrowheads="1"/>
          </p:cNvSpPr>
          <p:nvPr/>
        </p:nvSpPr>
        <p:spPr bwMode="auto">
          <a:xfrm>
            <a:off x="6896100" y="32893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82" name="Oval 40"/>
          <p:cNvSpPr>
            <a:spLocks noChangeArrowheads="1"/>
          </p:cNvSpPr>
          <p:nvPr/>
        </p:nvSpPr>
        <p:spPr bwMode="auto">
          <a:xfrm>
            <a:off x="7175500" y="381000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83" name="Text Box 41"/>
          <p:cNvSpPr txBox="1">
            <a:spLocks noChangeArrowheads="1"/>
          </p:cNvSpPr>
          <p:nvPr/>
        </p:nvSpPr>
        <p:spPr bwMode="auto">
          <a:xfrm>
            <a:off x="7197725" y="38084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venir Book"/>
                <a:cs typeface="Avenir Book"/>
              </a:rPr>
              <a:t>k</a:t>
            </a:r>
          </a:p>
        </p:txBody>
      </p:sp>
      <p:sp>
        <p:nvSpPr>
          <p:cNvPr id="84" name="Text Box 42"/>
          <p:cNvSpPr txBox="1">
            <a:spLocks noChangeArrowheads="1"/>
          </p:cNvSpPr>
          <p:nvPr/>
        </p:nvSpPr>
        <p:spPr bwMode="auto">
          <a:xfrm>
            <a:off x="6892925" y="32369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venir Book"/>
                <a:cs typeface="Avenir Book"/>
              </a:rPr>
              <a:t>a</a:t>
            </a:r>
          </a:p>
        </p:txBody>
      </p:sp>
      <p:sp>
        <p:nvSpPr>
          <p:cNvPr id="85" name="AutoShape 43"/>
          <p:cNvSpPr>
            <a:spLocks noChangeArrowheads="1"/>
          </p:cNvSpPr>
          <p:nvPr/>
        </p:nvSpPr>
        <p:spPr bwMode="auto">
          <a:xfrm>
            <a:off x="6845300" y="438150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86" name="AutoShape 44"/>
          <p:cNvSpPr>
            <a:spLocks noChangeArrowheads="1"/>
          </p:cNvSpPr>
          <p:nvPr/>
        </p:nvSpPr>
        <p:spPr bwMode="auto">
          <a:xfrm>
            <a:off x="7442200" y="436880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87" name="Oval 46"/>
          <p:cNvSpPr>
            <a:spLocks noChangeArrowheads="1"/>
          </p:cNvSpPr>
          <p:nvPr/>
        </p:nvSpPr>
        <p:spPr bwMode="auto">
          <a:xfrm>
            <a:off x="2789238" y="5905500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Avenir Book"/>
                <a:cs typeface="Avenir Book"/>
              </a:rPr>
              <a:t>k</a:t>
            </a:r>
          </a:p>
        </p:txBody>
      </p:sp>
      <p:grpSp>
        <p:nvGrpSpPr>
          <p:cNvPr id="88" name="Group 47"/>
          <p:cNvGrpSpPr>
            <a:grpSpLocks/>
          </p:cNvGrpSpPr>
          <p:nvPr/>
        </p:nvGrpSpPr>
        <p:grpSpPr bwMode="auto">
          <a:xfrm>
            <a:off x="2070100" y="5676900"/>
            <a:ext cx="800100" cy="228600"/>
            <a:chOff x="576" y="2696"/>
            <a:chExt cx="744" cy="240"/>
          </a:xfrm>
          <a:noFill/>
        </p:grpSpPr>
        <p:sp>
          <p:nvSpPr>
            <p:cNvPr id="89" name="Rectangle 48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90" name="Rectangle 49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91" name="Rectangle 50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venir Book"/>
                <a:cs typeface="Avenir Book"/>
              </a:endParaRPr>
            </a:p>
          </p:txBody>
        </p:sp>
      </p:grpSp>
      <p:grpSp>
        <p:nvGrpSpPr>
          <p:cNvPr id="92" name="Group 51"/>
          <p:cNvGrpSpPr>
            <a:grpSpLocks/>
          </p:cNvGrpSpPr>
          <p:nvPr/>
        </p:nvGrpSpPr>
        <p:grpSpPr bwMode="auto">
          <a:xfrm>
            <a:off x="6477000" y="5918200"/>
            <a:ext cx="800100" cy="228600"/>
            <a:chOff x="576" y="2696"/>
            <a:chExt cx="744" cy="240"/>
          </a:xfrm>
          <a:noFill/>
        </p:grpSpPr>
        <p:sp>
          <p:nvSpPr>
            <p:cNvPr id="93" name="Rectangle 52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94" name="Rectangle 53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95" name="Rectangle 54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venir Book"/>
                <a:cs typeface="Avenir Book"/>
              </a:endParaRPr>
            </a:p>
          </p:txBody>
        </p:sp>
      </p:grpSp>
      <p:grpSp>
        <p:nvGrpSpPr>
          <p:cNvPr id="96" name="Group 55"/>
          <p:cNvGrpSpPr>
            <a:grpSpLocks/>
          </p:cNvGrpSpPr>
          <p:nvPr/>
        </p:nvGrpSpPr>
        <p:grpSpPr bwMode="auto">
          <a:xfrm>
            <a:off x="5207000" y="5918200"/>
            <a:ext cx="800100" cy="228600"/>
            <a:chOff x="576" y="2696"/>
            <a:chExt cx="744" cy="240"/>
          </a:xfrm>
          <a:noFill/>
        </p:grpSpPr>
        <p:sp>
          <p:nvSpPr>
            <p:cNvPr id="97" name="Rectangle 56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98" name="Rectangle 57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99" name="Rectangle 58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venir Book"/>
                <a:cs typeface="Avenir Book"/>
              </a:endParaRPr>
            </a:p>
          </p:txBody>
        </p:sp>
      </p:grpSp>
      <p:sp>
        <p:nvSpPr>
          <p:cNvPr id="100" name="Oval 59"/>
          <p:cNvSpPr>
            <a:spLocks noChangeArrowheads="1"/>
          </p:cNvSpPr>
          <p:nvPr/>
        </p:nvSpPr>
        <p:spPr bwMode="auto">
          <a:xfrm>
            <a:off x="2611438" y="5676900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Avenir Book"/>
                <a:cs typeface="Avenir Book"/>
              </a:rPr>
              <a:t>a</a:t>
            </a:r>
          </a:p>
        </p:txBody>
      </p:sp>
      <p:sp>
        <p:nvSpPr>
          <p:cNvPr id="101" name="Line 60"/>
          <p:cNvSpPr>
            <a:spLocks noChangeShapeType="1"/>
          </p:cNvSpPr>
          <p:nvPr/>
        </p:nvSpPr>
        <p:spPr bwMode="auto">
          <a:xfrm flipH="1">
            <a:off x="5613400" y="5384800"/>
            <a:ext cx="406400" cy="55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02" name="Line 61"/>
          <p:cNvSpPr>
            <a:spLocks noChangeShapeType="1"/>
          </p:cNvSpPr>
          <p:nvPr/>
        </p:nvSpPr>
        <p:spPr bwMode="auto">
          <a:xfrm>
            <a:off x="6299200" y="5397500"/>
            <a:ext cx="596900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03" name="Oval 62"/>
          <p:cNvSpPr>
            <a:spLocks noChangeArrowheads="1"/>
          </p:cNvSpPr>
          <p:nvPr/>
        </p:nvSpPr>
        <p:spPr bwMode="auto">
          <a:xfrm>
            <a:off x="2344738" y="5676900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Avenir Book"/>
                <a:cs typeface="Avenir Book"/>
              </a:rPr>
              <a:t>b</a:t>
            </a:r>
          </a:p>
        </p:txBody>
      </p:sp>
      <p:sp>
        <p:nvSpPr>
          <p:cNvPr id="104" name="Oval 63"/>
          <p:cNvSpPr>
            <a:spLocks noChangeArrowheads="1"/>
          </p:cNvSpPr>
          <p:nvPr/>
        </p:nvSpPr>
        <p:spPr bwMode="auto">
          <a:xfrm>
            <a:off x="2078038" y="5676900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Avenir Book"/>
                <a:cs typeface="Avenir Book"/>
              </a:rPr>
              <a:t>c</a:t>
            </a:r>
          </a:p>
        </p:txBody>
      </p:sp>
      <p:sp>
        <p:nvSpPr>
          <p:cNvPr id="105" name="Oval 64"/>
          <p:cNvSpPr>
            <a:spLocks noChangeArrowheads="1"/>
          </p:cNvSpPr>
          <p:nvPr/>
        </p:nvSpPr>
        <p:spPr bwMode="auto">
          <a:xfrm>
            <a:off x="6764338" y="5930900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Avenir Book"/>
                <a:cs typeface="Avenir Book"/>
              </a:rPr>
              <a:t>k</a:t>
            </a:r>
          </a:p>
        </p:txBody>
      </p:sp>
      <p:sp>
        <p:nvSpPr>
          <p:cNvPr id="106" name="Oval 69"/>
          <p:cNvSpPr>
            <a:spLocks noChangeArrowheads="1"/>
          </p:cNvSpPr>
          <p:nvPr/>
        </p:nvSpPr>
        <p:spPr bwMode="auto">
          <a:xfrm>
            <a:off x="6484938" y="5918200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Avenir Book"/>
                <a:cs typeface="Avenir Book"/>
              </a:rPr>
              <a:t>a</a:t>
            </a:r>
          </a:p>
        </p:txBody>
      </p:sp>
      <p:sp>
        <p:nvSpPr>
          <p:cNvPr id="107" name="Oval 70"/>
          <p:cNvSpPr>
            <a:spLocks noChangeArrowheads="1"/>
          </p:cNvSpPr>
          <p:nvPr/>
        </p:nvSpPr>
        <p:spPr bwMode="auto">
          <a:xfrm>
            <a:off x="6027738" y="5168900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Avenir Book"/>
                <a:cs typeface="Avenir Book"/>
              </a:rPr>
              <a:t>b</a:t>
            </a:r>
          </a:p>
        </p:txBody>
      </p:sp>
      <p:sp>
        <p:nvSpPr>
          <p:cNvPr id="108" name="Oval 71"/>
          <p:cNvSpPr>
            <a:spLocks noChangeArrowheads="1"/>
          </p:cNvSpPr>
          <p:nvPr/>
        </p:nvSpPr>
        <p:spPr bwMode="auto">
          <a:xfrm>
            <a:off x="5214938" y="5918200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Avenir Book"/>
                <a:cs typeface="Avenir Book"/>
              </a:rPr>
              <a:t>c</a:t>
            </a:r>
          </a:p>
        </p:txBody>
      </p:sp>
      <p:grpSp>
        <p:nvGrpSpPr>
          <p:cNvPr id="109" name="Group 72"/>
          <p:cNvGrpSpPr>
            <a:grpSpLocks/>
          </p:cNvGrpSpPr>
          <p:nvPr/>
        </p:nvGrpSpPr>
        <p:grpSpPr bwMode="auto">
          <a:xfrm>
            <a:off x="5753100" y="5168900"/>
            <a:ext cx="800100" cy="228600"/>
            <a:chOff x="576" y="2696"/>
            <a:chExt cx="744" cy="240"/>
          </a:xfrm>
          <a:noFill/>
        </p:grpSpPr>
        <p:sp>
          <p:nvSpPr>
            <p:cNvPr id="110" name="Rectangle 73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111" name="Rectangle 74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112" name="Rectangle 75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venir Book"/>
                <a:cs typeface="Avenir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8636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/>
      <p:bldP spid="84" grpId="0"/>
      <p:bldP spid="85" grpId="0" animBg="1"/>
      <p:bldP spid="86" grpId="0" animBg="1"/>
      <p:bldP spid="87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3802380" y="2824480"/>
            <a:ext cx="591820" cy="4749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2496"/>
            <a:ext cx="8229600" cy="1143000"/>
          </a:xfrm>
        </p:spPr>
        <p:txBody>
          <a:bodyPr/>
          <a:lstStyle/>
          <a:p>
            <a:r>
              <a:rPr lang="en-US" sz="5400" dirty="0" smtClean="0"/>
              <a:t>The double red problem can move up the tree</a:t>
            </a:r>
            <a:r>
              <a:rPr lang="is-IS" sz="5400" dirty="0" smtClean="0"/>
              <a:t>…</a:t>
            </a:r>
            <a:endParaRPr lang="en-US" sz="5400" dirty="0"/>
          </a:p>
        </p:txBody>
      </p:sp>
      <p:sp>
        <p:nvSpPr>
          <p:cNvPr id="4" name="Line 25"/>
          <p:cNvSpPr>
            <a:spLocks noChangeShapeType="1"/>
          </p:cNvSpPr>
          <p:nvPr/>
        </p:nvSpPr>
        <p:spPr bwMode="auto">
          <a:xfrm>
            <a:off x="4495800" y="3418840"/>
            <a:ext cx="635000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5" name="Line 26"/>
          <p:cNvSpPr>
            <a:spLocks noChangeShapeType="1"/>
          </p:cNvSpPr>
          <p:nvPr/>
        </p:nvSpPr>
        <p:spPr bwMode="auto">
          <a:xfrm flipH="1">
            <a:off x="3924300" y="3418840"/>
            <a:ext cx="5715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6" name="Line 27"/>
          <p:cNvSpPr>
            <a:spLocks noChangeShapeType="1"/>
          </p:cNvSpPr>
          <p:nvPr/>
        </p:nvSpPr>
        <p:spPr bwMode="auto">
          <a:xfrm>
            <a:off x="3911600" y="3964940"/>
            <a:ext cx="3048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7" name="Line 28"/>
          <p:cNvSpPr>
            <a:spLocks noChangeShapeType="1"/>
          </p:cNvSpPr>
          <p:nvPr/>
        </p:nvSpPr>
        <p:spPr bwMode="auto">
          <a:xfrm flipH="1">
            <a:off x="3568700" y="3964940"/>
            <a:ext cx="34290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4343400" y="325374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venir Book"/>
                <a:cs typeface="Avenir Book"/>
              </a:rPr>
              <a:t>b</a:t>
            </a:r>
          </a:p>
        </p:txBody>
      </p:sp>
      <p:sp>
        <p:nvSpPr>
          <p:cNvPr id="9" name="Oval 30"/>
          <p:cNvSpPr>
            <a:spLocks noChangeArrowheads="1"/>
          </p:cNvSpPr>
          <p:nvPr/>
        </p:nvSpPr>
        <p:spPr bwMode="auto">
          <a:xfrm>
            <a:off x="3759200" y="379984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3756025" y="376015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venir Book"/>
                <a:cs typeface="Avenir Book"/>
              </a:rPr>
              <a:t>c</a:t>
            </a:r>
          </a:p>
        </p:txBody>
      </p:sp>
      <p:sp>
        <p:nvSpPr>
          <p:cNvPr id="11" name="AutoShape 32"/>
          <p:cNvSpPr>
            <a:spLocks noChangeArrowheads="1"/>
          </p:cNvSpPr>
          <p:nvPr/>
        </p:nvSpPr>
        <p:spPr bwMode="auto">
          <a:xfrm>
            <a:off x="4622800" y="428244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2" name="AutoShape 33"/>
          <p:cNvSpPr>
            <a:spLocks noChangeArrowheads="1"/>
          </p:cNvSpPr>
          <p:nvPr/>
        </p:nvSpPr>
        <p:spPr bwMode="auto">
          <a:xfrm>
            <a:off x="4013200" y="420624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3" name="AutoShape 34"/>
          <p:cNvSpPr>
            <a:spLocks noChangeArrowheads="1"/>
          </p:cNvSpPr>
          <p:nvPr/>
        </p:nvSpPr>
        <p:spPr bwMode="auto">
          <a:xfrm>
            <a:off x="3378200" y="419354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4" name="Line 35"/>
          <p:cNvSpPr>
            <a:spLocks noChangeShapeType="1"/>
          </p:cNvSpPr>
          <p:nvPr/>
        </p:nvSpPr>
        <p:spPr bwMode="auto">
          <a:xfrm>
            <a:off x="5397500" y="4460240"/>
            <a:ext cx="3175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5" name="Line 36"/>
          <p:cNvSpPr>
            <a:spLocks noChangeShapeType="1"/>
          </p:cNvSpPr>
          <p:nvPr/>
        </p:nvSpPr>
        <p:spPr bwMode="auto">
          <a:xfrm flipH="1">
            <a:off x="5105400" y="4460240"/>
            <a:ext cx="2921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6" name="Line 37"/>
          <p:cNvSpPr>
            <a:spLocks noChangeShapeType="1"/>
          </p:cNvSpPr>
          <p:nvPr/>
        </p:nvSpPr>
        <p:spPr bwMode="auto">
          <a:xfrm>
            <a:off x="5118100" y="3939540"/>
            <a:ext cx="228600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7" name="Line 38"/>
          <p:cNvSpPr>
            <a:spLocks noChangeShapeType="1"/>
          </p:cNvSpPr>
          <p:nvPr/>
        </p:nvSpPr>
        <p:spPr bwMode="auto">
          <a:xfrm flipH="1">
            <a:off x="4826000" y="3939540"/>
            <a:ext cx="304800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8" name="Oval 39"/>
          <p:cNvSpPr>
            <a:spLocks noChangeArrowheads="1"/>
          </p:cNvSpPr>
          <p:nvPr/>
        </p:nvSpPr>
        <p:spPr bwMode="auto">
          <a:xfrm>
            <a:off x="4965700" y="377444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19" name="Oval 40"/>
          <p:cNvSpPr>
            <a:spLocks noChangeArrowheads="1"/>
          </p:cNvSpPr>
          <p:nvPr/>
        </p:nvSpPr>
        <p:spPr bwMode="auto">
          <a:xfrm>
            <a:off x="5245100" y="429514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20" name="Text Box 41"/>
          <p:cNvSpPr txBox="1">
            <a:spLocks noChangeArrowheads="1"/>
          </p:cNvSpPr>
          <p:nvPr/>
        </p:nvSpPr>
        <p:spPr bwMode="auto">
          <a:xfrm>
            <a:off x="5267325" y="429355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venir Book"/>
                <a:cs typeface="Avenir Book"/>
              </a:rPr>
              <a:t>k</a:t>
            </a:r>
          </a:p>
        </p:txBody>
      </p:sp>
      <p:sp>
        <p:nvSpPr>
          <p:cNvPr id="21" name="Text Box 42"/>
          <p:cNvSpPr txBox="1">
            <a:spLocks noChangeArrowheads="1"/>
          </p:cNvSpPr>
          <p:nvPr/>
        </p:nvSpPr>
        <p:spPr bwMode="auto">
          <a:xfrm>
            <a:off x="4962525" y="372205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venir Book"/>
                <a:cs typeface="Avenir Book"/>
              </a:rPr>
              <a:t>a</a:t>
            </a:r>
          </a:p>
        </p:txBody>
      </p:sp>
      <p:sp>
        <p:nvSpPr>
          <p:cNvPr id="22" name="AutoShape 43"/>
          <p:cNvSpPr>
            <a:spLocks noChangeArrowheads="1"/>
          </p:cNvSpPr>
          <p:nvPr/>
        </p:nvSpPr>
        <p:spPr bwMode="auto">
          <a:xfrm>
            <a:off x="4914900" y="486664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3" name="AutoShape 44"/>
          <p:cNvSpPr>
            <a:spLocks noChangeArrowheads="1"/>
          </p:cNvSpPr>
          <p:nvPr/>
        </p:nvSpPr>
        <p:spPr bwMode="auto">
          <a:xfrm>
            <a:off x="5511800" y="4853940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4" name="Oval 29"/>
          <p:cNvSpPr>
            <a:spLocks noChangeArrowheads="1"/>
          </p:cNvSpPr>
          <p:nvPr/>
        </p:nvSpPr>
        <p:spPr bwMode="auto">
          <a:xfrm>
            <a:off x="3522980" y="256794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latin typeface="Avenir Book"/>
                <a:cs typeface="Avenir Book"/>
              </a:rPr>
              <a:t>d</a:t>
            </a:r>
            <a:endParaRPr lang="en-US" dirty="0">
              <a:latin typeface="Avenir Book"/>
              <a:cs typeface="Avenir Book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609600" y="53365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5400" dirty="0" smtClean="0"/>
              <a:t>What if d is root?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78329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 animBg="1"/>
      <p:bldP spid="23" grpId="0" animBg="1"/>
      <p:bldP spid="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6256"/>
            <a:ext cx="8229600" cy="1143000"/>
          </a:xfrm>
        </p:spPr>
        <p:txBody>
          <a:bodyPr/>
          <a:lstStyle/>
          <a:p>
            <a:r>
              <a:rPr lang="en-US" dirty="0" smtClean="0"/>
              <a:t>Time complexity of insert?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96449"/>
            <a:ext cx="8229600" cy="2330274"/>
          </a:xfrm>
        </p:spPr>
        <p:txBody>
          <a:bodyPr>
            <a:normAutofit/>
          </a:bodyPr>
          <a:lstStyle/>
          <a:p>
            <a:r>
              <a:rPr lang="en-US" dirty="0" smtClean="0"/>
              <a:t>BST search O(log n)</a:t>
            </a:r>
          </a:p>
          <a:p>
            <a:r>
              <a:rPr lang="en-US" dirty="0" smtClean="0"/>
              <a:t>Rebalancing: 1 rotation, O(log n) recoloring</a:t>
            </a:r>
          </a:p>
          <a:p>
            <a:r>
              <a:rPr lang="en-US" dirty="0" smtClean="0"/>
              <a:t>O(log n)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35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36"/>
            <a:ext cx="8229600" cy="1143000"/>
          </a:xfrm>
        </p:spPr>
        <p:txBody>
          <a:bodyPr/>
          <a:lstStyle/>
          <a:p>
            <a:r>
              <a:rPr lang="en-US" dirty="0" smtClean="0"/>
              <a:t>Delete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82608"/>
            <a:ext cx="8229600" cy="4504832"/>
          </a:xfrm>
        </p:spPr>
        <p:txBody>
          <a:bodyPr>
            <a:normAutofit/>
          </a:bodyPr>
          <a:lstStyle/>
          <a:p>
            <a:r>
              <a:rPr lang="en-US" dirty="0"/>
              <a:t>To delete a node we proceed as in a BST.</a:t>
            </a:r>
          </a:p>
          <a:p>
            <a:r>
              <a:rPr lang="en-US" dirty="0"/>
              <a:t>Thus the node which is deleted is the parent of an external node.</a:t>
            </a:r>
          </a:p>
          <a:p>
            <a:r>
              <a:rPr lang="en-US" dirty="0"/>
              <a:t>Hence it is either a leaf or the parent of a leaf.</a:t>
            </a:r>
          </a:p>
        </p:txBody>
      </p:sp>
    </p:spTree>
    <p:extLst>
      <p:ext uri="{BB962C8B-B14F-4D97-AF65-F5344CB8AC3E}">
        <p14:creationId xmlns:p14="http://schemas.microsoft.com/office/powerpoint/2010/main" val="2714790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2336"/>
            <a:ext cx="8229600" cy="1143000"/>
          </a:xfrm>
        </p:spPr>
        <p:txBody>
          <a:bodyPr/>
          <a:lstStyle/>
          <a:p>
            <a:r>
              <a:rPr lang="en-US" dirty="0" smtClean="0"/>
              <a:t>Three Situations</a:t>
            </a:r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1739900" y="2713673"/>
            <a:ext cx="21590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1460500" y="2713673"/>
            <a:ext cx="29210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587500" y="2548573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46200" y="3005773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841500" y="3005773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597025" y="2508886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6918960" y="2713673"/>
            <a:ext cx="27940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6741160" y="2713673"/>
            <a:ext cx="17780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766560" y="2548573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084060" y="3094673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626860" y="3094673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712585" y="2546986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11</a:t>
            </a: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4009390" y="2586673"/>
            <a:ext cx="393700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3717290" y="3335973"/>
            <a:ext cx="2540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H="1">
            <a:off x="3488690" y="3348673"/>
            <a:ext cx="2286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H="1">
            <a:off x="3717290" y="2586673"/>
            <a:ext cx="292100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Oval 21"/>
          <p:cNvSpPr>
            <a:spLocks noChangeArrowheads="1"/>
          </p:cNvSpPr>
          <p:nvPr/>
        </p:nvSpPr>
        <p:spPr bwMode="auto">
          <a:xfrm>
            <a:off x="3564890" y="3170873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" name="Oval 22"/>
          <p:cNvSpPr>
            <a:spLocks noChangeArrowheads="1"/>
          </p:cNvSpPr>
          <p:nvPr/>
        </p:nvSpPr>
        <p:spPr bwMode="auto">
          <a:xfrm>
            <a:off x="3856990" y="2421573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4301490" y="2980373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3856990" y="3666173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3374390" y="3666173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3790315" y="2419986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19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3498215" y="3169286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17</a:t>
            </a:r>
          </a:p>
        </p:txBody>
      </p:sp>
      <p:sp>
        <p:nvSpPr>
          <p:cNvPr id="27" name="AutoShape 29"/>
          <p:cNvSpPr>
            <a:spLocks noChangeArrowheads="1"/>
          </p:cNvSpPr>
          <p:nvPr/>
        </p:nvSpPr>
        <p:spPr bwMode="auto">
          <a:xfrm>
            <a:off x="1587500" y="3564573"/>
            <a:ext cx="282575" cy="506413"/>
          </a:xfrm>
          <a:prstGeom prst="downArrow">
            <a:avLst>
              <a:gd name="adj1" fmla="val 50000"/>
              <a:gd name="adj2" fmla="val 44803"/>
            </a:avLst>
          </a:prstGeom>
          <a:solidFill>
            <a:srgbClr val="71ECF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AutoShape 30"/>
          <p:cNvSpPr>
            <a:spLocks noChangeArrowheads="1"/>
          </p:cNvSpPr>
          <p:nvPr/>
        </p:nvSpPr>
        <p:spPr bwMode="auto">
          <a:xfrm>
            <a:off x="4491990" y="3729673"/>
            <a:ext cx="282575" cy="506413"/>
          </a:xfrm>
          <a:prstGeom prst="downArrow">
            <a:avLst>
              <a:gd name="adj1" fmla="val 50000"/>
              <a:gd name="adj2" fmla="val 44803"/>
            </a:avLst>
          </a:prstGeom>
          <a:solidFill>
            <a:srgbClr val="71ECF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 flipH="1">
            <a:off x="4276090" y="4644073"/>
            <a:ext cx="266700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>
            <a:off x="4542790" y="4656773"/>
            <a:ext cx="393700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Oval 33"/>
          <p:cNvSpPr>
            <a:spLocks noChangeArrowheads="1"/>
          </p:cNvSpPr>
          <p:nvPr/>
        </p:nvSpPr>
        <p:spPr bwMode="auto">
          <a:xfrm>
            <a:off x="4390390" y="4491673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4834890" y="5050473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4323715" y="4490086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17</a:t>
            </a:r>
          </a:p>
        </p:txBody>
      </p:sp>
      <p:sp>
        <p:nvSpPr>
          <p:cNvPr id="34" name="Rectangle 36"/>
          <p:cNvSpPr>
            <a:spLocks noChangeArrowheads="1"/>
          </p:cNvSpPr>
          <p:nvPr/>
        </p:nvSpPr>
        <p:spPr bwMode="auto">
          <a:xfrm>
            <a:off x="4161790" y="5063173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7"/>
          <p:cNvSpPr>
            <a:spLocks noChangeArrowheads="1"/>
          </p:cNvSpPr>
          <p:nvPr/>
        </p:nvSpPr>
        <p:spPr bwMode="auto">
          <a:xfrm>
            <a:off x="1587500" y="4542473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42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 animBg="1"/>
      <p:bldP spid="3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3456"/>
            <a:ext cx="8229600" cy="1143000"/>
          </a:xfrm>
        </p:spPr>
        <p:txBody>
          <a:bodyPr/>
          <a:lstStyle/>
          <a:p>
            <a:r>
              <a:rPr lang="en-US" dirty="0" smtClean="0"/>
              <a:t>Deleting black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2049"/>
            <a:ext cx="8229600" cy="2330274"/>
          </a:xfrm>
        </p:spPr>
        <p:txBody>
          <a:bodyPr/>
          <a:lstStyle/>
          <a:p>
            <a:r>
              <a:rPr lang="en-US" dirty="0" smtClean="0"/>
              <a:t>Reduces the height by 1</a:t>
            </a:r>
          </a:p>
          <a:p>
            <a:r>
              <a:rPr lang="en-US" dirty="0" smtClean="0"/>
              <a:t>In general, it may reduce the height of a subtree from h to h-1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995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106680"/>
            <a:ext cx="3403600" cy="863600"/>
          </a:xfrm>
        </p:spPr>
        <p:txBody>
          <a:bodyPr/>
          <a:lstStyle/>
          <a:p>
            <a:pPr algn="l"/>
            <a:r>
              <a:rPr lang="en-US" sz="3600" dirty="0" smtClean="0"/>
              <a:t>The cases:</a:t>
            </a:r>
            <a:endParaRPr lang="en-US" sz="3600" dirty="0"/>
          </a:p>
        </p:txBody>
      </p:sp>
      <p:grpSp>
        <p:nvGrpSpPr>
          <p:cNvPr id="4" name="Group 180"/>
          <p:cNvGrpSpPr>
            <a:grpSpLocks/>
          </p:cNvGrpSpPr>
          <p:nvPr/>
        </p:nvGrpSpPr>
        <p:grpSpPr bwMode="auto">
          <a:xfrm>
            <a:off x="2336800" y="1041400"/>
            <a:ext cx="977900" cy="1079500"/>
            <a:chOff x="1472" y="864"/>
            <a:chExt cx="616" cy="680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1472" y="864"/>
              <a:ext cx="616" cy="680"/>
            </a:xfrm>
            <a:prstGeom prst="flowChartProcess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688" y="1072"/>
              <a:ext cx="248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584" y="968"/>
              <a:ext cx="200" cy="2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598" y="95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1808" y="1272"/>
              <a:ext cx="248" cy="224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3946525" y="1217613"/>
            <a:ext cx="1136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 is black</a:t>
            </a:r>
          </a:p>
        </p:txBody>
      </p:sp>
      <p:cxnSp>
        <p:nvCxnSpPr>
          <p:cNvPr id="11" name="AutoShape 21"/>
          <p:cNvCxnSpPr>
            <a:cxnSpLocks noChangeShapeType="1"/>
            <a:stCxn id="5" idx="1"/>
            <a:endCxn id="24" idx="0"/>
          </p:cNvCxnSpPr>
          <p:nvPr/>
        </p:nvCxnSpPr>
        <p:spPr bwMode="auto">
          <a:xfrm rot="10800000" flipV="1">
            <a:off x="1060450" y="1581150"/>
            <a:ext cx="1276350" cy="4381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22"/>
          <p:cNvCxnSpPr>
            <a:cxnSpLocks noChangeShapeType="1"/>
            <a:stCxn id="5" idx="3"/>
            <a:endCxn id="15" idx="0"/>
          </p:cNvCxnSpPr>
          <p:nvPr/>
        </p:nvCxnSpPr>
        <p:spPr bwMode="auto">
          <a:xfrm>
            <a:off x="3314700" y="1581150"/>
            <a:ext cx="2336800" cy="1587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1114425" y="1243013"/>
            <a:ext cx="933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 is red</a:t>
            </a:r>
          </a:p>
        </p:txBody>
      </p:sp>
      <p:grpSp>
        <p:nvGrpSpPr>
          <p:cNvPr id="14" name="Group 187"/>
          <p:cNvGrpSpPr>
            <a:grpSpLocks/>
          </p:cNvGrpSpPr>
          <p:nvPr/>
        </p:nvGrpSpPr>
        <p:grpSpPr bwMode="auto">
          <a:xfrm>
            <a:off x="5067300" y="1739900"/>
            <a:ext cx="1168400" cy="1079500"/>
            <a:chOff x="3192" y="1304"/>
            <a:chExt cx="736" cy="680"/>
          </a:xfrm>
        </p:grpSpPr>
        <p:sp>
          <p:nvSpPr>
            <p:cNvPr id="15" name="AutoShape 9"/>
            <p:cNvSpPr>
              <a:spLocks noChangeArrowheads="1"/>
            </p:cNvSpPr>
            <p:nvPr/>
          </p:nvSpPr>
          <p:spPr bwMode="auto">
            <a:xfrm>
              <a:off x="3192" y="1304"/>
              <a:ext cx="736" cy="680"/>
            </a:xfrm>
            <a:prstGeom prst="flowChartProcess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73"/>
            <p:cNvSpPr>
              <a:spLocks noChangeShapeType="1"/>
            </p:cNvSpPr>
            <p:nvPr/>
          </p:nvSpPr>
          <p:spPr bwMode="auto">
            <a:xfrm flipH="1">
              <a:off x="3344" y="1504"/>
              <a:ext cx="176" cy="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3528" y="1512"/>
              <a:ext cx="248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1"/>
            <p:cNvSpPr>
              <a:spLocks noChangeArrowheads="1"/>
            </p:cNvSpPr>
            <p:nvPr/>
          </p:nvSpPr>
          <p:spPr bwMode="auto">
            <a:xfrm>
              <a:off x="3424" y="1408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3438" y="139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20" name="AutoShape 13"/>
            <p:cNvSpPr>
              <a:spLocks noChangeArrowheads="1"/>
            </p:cNvSpPr>
            <p:nvPr/>
          </p:nvSpPr>
          <p:spPr bwMode="auto">
            <a:xfrm>
              <a:off x="3648" y="1712"/>
              <a:ext cx="248" cy="224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7"/>
            <p:cNvSpPr>
              <a:spLocks noChangeArrowheads="1"/>
            </p:cNvSpPr>
            <p:nvPr/>
          </p:nvSpPr>
          <p:spPr bwMode="auto">
            <a:xfrm>
              <a:off x="3240" y="1744"/>
              <a:ext cx="200" cy="2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" name="Text Box 28"/>
            <p:cNvSpPr txBox="1">
              <a:spLocks noChangeArrowheads="1"/>
            </p:cNvSpPr>
            <p:nvPr/>
          </p:nvSpPr>
          <p:spPr bwMode="auto">
            <a:xfrm>
              <a:off x="3254" y="172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</p:grpSp>
      <p:grpSp>
        <p:nvGrpSpPr>
          <p:cNvPr id="23" name="Group 181"/>
          <p:cNvGrpSpPr>
            <a:grpSpLocks/>
          </p:cNvGrpSpPr>
          <p:nvPr/>
        </p:nvGrpSpPr>
        <p:grpSpPr bwMode="auto">
          <a:xfrm>
            <a:off x="304800" y="2019300"/>
            <a:ext cx="1511300" cy="1498600"/>
            <a:chOff x="192" y="1480"/>
            <a:chExt cx="952" cy="944"/>
          </a:xfrm>
        </p:grpSpPr>
        <p:sp>
          <p:nvSpPr>
            <p:cNvPr id="24" name="AutoShape 16"/>
            <p:cNvSpPr>
              <a:spLocks noChangeArrowheads="1"/>
            </p:cNvSpPr>
            <p:nvPr/>
          </p:nvSpPr>
          <p:spPr bwMode="auto">
            <a:xfrm>
              <a:off x="192" y="1480"/>
              <a:ext cx="952" cy="944"/>
            </a:xfrm>
            <a:prstGeom prst="flowChartProcess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" name="Line 160"/>
            <p:cNvSpPr>
              <a:spLocks noChangeShapeType="1"/>
            </p:cNvSpPr>
            <p:nvPr/>
          </p:nvSpPr>
          <p:spPr bwMode="auto">
            <a:xfrm flipH="1">
              <a:off x="360" y="1976"/>
              <a:ext cx="168" cy="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59"/>
            <p:cNvSpPr>
              <a:spLocks noChangeShapeType="1"/>
            </p:cNvSpPr>
            <p:nvPr/>
          </p:nvSpPr>
          <p:spPr bwMode="auto">
            <a:xfrm>
              <a:off x="528" y="1976"/>
              <a:ext cx="176" cy="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58"/>
            <p:cNvSpPr>
              <a:spLocks noChangeShapeType="1"/>
            </p:cNvSpPr>
            <p:nvPr/>
          </p:nvSpPr>
          <p:spPr bwMode="auto">
            <a:xfrm flipH="1">
              <a:off x="520" y="1672"/>
              <a:ext cx="216" cy="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7"/>
            <p:cNvSpPr>
              <a:spLocks noChangeShapeType="1"/>
            </p:cNvSpPr>
            <p:nvPr/>
          </p:nvSpPr>
          <p:spPr bwMode="auto">
            <a:xfrm>
              <a:off x="744" y="1688"/>
              <a:ext cx="248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Oval 18"/>
            <p:cNvSpPr>
              <a:spLocks noChangeArrowheads="1"/>
            </p:cNvSpPr>
            <p:nvPr/>
          </p:nvSpPr>
          <p:spPr bwMode="auto">
            <a:xfrm>
              <a:off x="640" y="1584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C1C3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" name="Text Box 19"/>
            <p:cNvSpPr txBox="1">
              <a:spLocks noChangeArrowheads="1"/>
            </p:cNvSpPr>
            <p:nvPr/>
          </p:nvSpPr>
          <p:spPr bwMode="auto">
            <a:xfrm>
              <a:off x="654" y="156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31" name="AutoShape 20"/>
            <p:cNvSpPr>
              <a:spLocks noChangeArrowheads="1"/>
            </p:cNvSpPr>
            <p:nvPr/>
          </p:nvSpPr>
          <p:spPr bwMode="auto">
            <a:xfrm>
              <a:off x="864" y="1888"/>
              <a:ext cx="248" cy="224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5"/>
            <p:cNvSpPr>
              <a:spLocks noChangeArrowheads="1"/>
            </p:cNvSpPr>
            <p:nvPr/>
          </p:nvSpPr>
          <p:spPr bwMode="auto">
            <a:xfrm>
              <a:off x="432" y="1872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3" name="Text Box 26"/>
            <p:cNvSpPr txBox="1">
              <a:spLocks noChangeArrowheads="1"/>
            </p:cNvSpPr>
            <p:nvPr/>
          </p:nvSpPr>
          <p:spPr bwMode="auto">
            <a:xfrm>
              <a:off x="446" y="185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34" name="Oval 30"/>
            <p:cNvSpPr>
              <a:spLocks noChangeArrowheads="1"/>
            </p:cNvSpPr>
            <p:nvPr/>
          </p:nvSpPr>
          <p:spPr bwMode="auto">
            <a:xfrm>
              <a:off x="264" y="2160"/>
              <a:ext cx="200" cy="2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" name="Text Box 31"/>
            <p:cNvSpPr txBox="1">
              <a:spLocks noChangeArrowheads="1"/>
            </p:cNvSpPr>
            <p:nvPr/>
          </p:nvSpPr>
          <p:spPr bwMode="auto">
            <a:xfrm>
              <a:off x="278" y="2143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  <p:sp>
          <p:nvSpPr>
            <p:cNvPr id="36" name="Oval 32"/>
            <p:cNvSpPr>
              <a:spLocks noChangeArrowheads="1"/>
            </p:cNvSpPr>
            <p:nvPr/>
          </p:nvSpPr>
          <p:spPr bwMode="auto">
            <a:xfrm>
              <a:off x="600" y="2152"/>
              <a:ext cx="200" cy="2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" name="Text Box 33"/>
            <p:cNvSpPr txBox="1">
              <a:spLocks noChangeArrowheads="1"/>
            </p:cNvSpPr>
            <p:nvPr/>
          </p:nvSpPr>
          <p:spPr bwMode="auto">
            <a:xfrm>
              <a:off x="614" y="2135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</p:grpSp>
      <p:grpSp>
        <p:nvGrpSpPr>
          <p:cNvPr id="38" name="Group 184"/>
          <p:cNvGrpSpPr>
            <a:grpSpLocks/>
          </p:cNvGrpSpPr>
          <p:nvPr/>
        </p:nvGrpSpPr>
        <p:grpSpPr bwMode="auto">
          <a:xfrm>
            <a:off x="3606800" y="2476500"/>
            <a:ext cx="1168400" cy="1901825"/>
            <a:chOff x="2272" y="1768"/>
            <a:chExt cx="736" cy="1198"/>
          </a:xfrm>
        </p:grpSpPr>
        <p:sp>
          <p:nvSpPr>
            <p:cNvPr id="39" name="AutoShape 49"/>
            <p:cNvSpPr>
              <a:spLocks noChangeArrowheads="1"/>
            </p:cNvSpPr>
            <p:nvPr/>
          </p:nvSpPr>
          <p:spPr bwMode="auto">
            <a:xfrm>
              <a:off x="2272" y="1768"/>
              <a:ext cx="736" cy="1192"/>
            </a:xfrm>
            <a:prstGeom prst="flowChartProcess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164"/>
            <p:cNvSpPr>
              <a:spLocks noChangeShapeType="1"/>
            </p:cNvSpPr>
            <p:nvPr/>
          </p:nvSpPr>
          <p:spPr bwMode="auto">
            <a:xfrm flipH="1">
              <a:off x="2416" y="1976"/>
              <a:ext cx="184" cy="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65"/>
            <p:cNvSpPr>
              <a:spLocks noChangeShapeType="1"/>
            </p:cNvSpPr>
            <p:nvPr/>
          </p:nvSpPr>
          <p:spPr bwMode="auto">
            <a:xfrm>
              <a:off x="2416" y="2312"/>
              <a:ext cx="200" cy="2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66"/>
            <p:cNvSpPr>
              <a:spLocks noChangeShapeType="1"/>
            </p:cNvSpPr>
            <p:nvPr/>
          </p:nvSpPr>
          <p:spPr bwMode="auto">
            <a:xfrm flipH="1">
              <a:off x="2424" y="2568"/>
              <a:ext cx="192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67"/>
            <p:cNvSpPr>
              <a:spLocks noChangeShapeType="1"/>
            </p:cNvSpPr>
            <p:nvPr/>
          </p:nvSpPr>
          <p:spPr bwMode="auto">
            <a:xfrm>
              <a:off x="2616" y="2576"/>
              <a:ext cx="200" cy="2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0"/>
            <p:cNvSpPr>
              <a:spLocks noChangeShapeType="1"/>
            </p:cNvSpPr>
            <p:nvPr/>
          </p:nvSpPr>
          <p:spPr bwMode="auto">
            <a:xfrm>
              <a:off x="2608" y="1976"/>
              <a:ext cx="248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Oval 51"/>
            <p:cNvSpPr>
              <a:spLocks noChangeArrowheads="1"/>
            </p:cNvSpPr>
            <p:nvPr/>
          </p:nvSpPr>
          <p:spPr bwMode="auto">
            <a:xfrm>
              <a:off x="2504" y="1872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" name="Text Box 52"/>
            <p:cNvSpPr txBox="1">
              <a:spLocks noChangeArrowheads="1"/>
            </p:cNvSpPr>
            <p:nvPr/>
          </p:nvSpPr>
          <p:spPr bwMode="auto">
            <a:xfrm>
              <a:off x="2518" y="185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47" name="AutoShape 53"/>
            <p:cNvSpPr>
              <a:spLocks noChangeArrowheads="1"/>
            </p:cNvSpPr>
            <p:nvPr/>
          </p:nvSpPr>
          <p:spPr bwMode="auto">
            <a:xfrm>
              <a:off x="2728" y="2176"/>
              <a:ext cx="248" cy="224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54"/>
            <p:cNvSpPr>
              <a:spLocks noChangeArrowheads="1"/>
            </p:cNvSpPr>
            <p:nvPr/>
          </p:nvSpPr>
          <p:spPr bwMode="auto">
            <a:xfrm>
              <a:off x="2320" y="2208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C1C3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" name="Text Box 55"/>
            <p:cNvSpPr txBox="1">
              <a:spLocks noChangeArrowheads="1"/>
            </p:cNvSpPr>
            <p:nvPr/>
          </p:nvSpPr>
          <p:spPr bwMode="auto">
            <a:xfrm>
              <a:off x="2334" y="219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50" name="Oval 56"/>
            <p:cNvSpPr>
              <a:spLocks noChangeArrowheads="1"/>
            </p:cNvSpPr>
            <p:nvPr/>
          </p:nvSpPr>
          <p:spPr bwMode="auto">
            <a:xfrm>
              <a:off x="2512" y="2472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" name="Text Box 57"/>
            <p:cNvSpPr txBox="1">
              <a:spLocks noChangeArrowheads="1"/>
            </p:cNvSpPr>
            <p:nvPr/>
          </p:nvSpPr>
          <p:spPr bwMode="auto">
            <a:xfrm>
              <a:off x="2526" y="2455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  <p:sp>
          <p:nvSpPr>
            <p:cNvPr id="52" name="Oval 58"/>
            <p:cNvSpPr>
              <a:spLocks noChangeArrowheads="1"/>
            </p:cNvSpPr>
            <p:nvPr/>
          </p:nvSpPr>
          <p:spPr bwMode="auto">
            <a:xfrm>
              <a:off x="2328" y="2752"/>
              <a:ext cx="200" cy="2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" name="Text Box 59"/>
            <p:cNvSpPr txBox="1">
              <a:spLocks noChangeArrowheads="1"/>
            </p:cNvSpPr>
            <p:nvPr/>
          </p:nvSpPr>
          <p:spPr bwMode="auto">
            <a:xfrm>
              <a:off x="2342" y="273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d</a:t>
              </a:r>
            </a:p>
          </p:txBody>
        </p:sp>
        <p:sp>
          <p:nvSpPr>
            <p:cNvPr id="54" name="Oval 60"/>
            <p:cNvSpPr>
              <a:spLocks noChangeArrowheads="1"/>
            </p:cNvSpPr>
            <p:nvPr/>
          </p:nvSpPr>
          <p:spPr bwMode="auto">
            <a:xfrm>
              <a:off x="2712" y="2744"/>
              <a:ext cx="200" cy="2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5" name="Text Box 61"/>
            <p:cNvSpPr txBox="1">
              <a:spLocks noChangeArrowheads="1"/>
            </p:cNvSpPr>
            <p:nvPr/>
          </p:nvSpPr>
          <p:spPr bwMode="auto">
            <a:xfrm>
              <a:off x="2726" y="272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d</a:t>
              </a:r>
            </a:p>
          </p:txBody>
        </p:sp>
      </p:grpSp>
      <p:grpSp>
        <p:nvGrpSpPr>
          <p:cNvPr id="56" name="Group 188"/>
          <p:cNvGrpSpPr>
            <a:grpSpLocks/>
          </p:cNvGrpSpPr>
          <p:nvPr/>
        </p:nvGrpSpPr>
        <p:grpSpPr bwMode="auto">
          <a:xfrm>
            <a:off x="6654800" y="2336800"/>
            <a:ext cx="1409700" cy="1511300"/>
            <a:chOff x="4192" y="1680"/>
            <a:chExt cx="888" cy="952"/>
          </a:xfrm>
        </p:grpSpPr>
        <p:sp>
          <p:nvSpPr>
            <p:cNvPr id="57" name="AutoShape 35"/>
            <p:cNvSpPr>
              <a:spLocks noChangeArrowheads="1"/>
            </p:cNvSpPr>
            <p:nvPr/>
          </p:nvSpPr>
          <p:spPr bwMode="auto">
            <a:xfrm>
              <a:off x="4192" y="1680"/>
              <a:ext cx="888" cy="952"/>
            </a:xfrm>
            <a:prstGeom prst="flowChartProcess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176"/>
            <p:cNvSpPr>
              <a:spLocks noChangeShapeType="1"/>
            </p:cNvSpPr>
            <p:nvPr/>
          </p:nvSpPr>
          <p:spPr bwMode="auto">
            <a:xfrm>
              <a:off x="4480" y="2232"/>
              <a:ext cx="20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175"/>
            <p:cNvSpPr>
              <a:spLocks noChangeShapeType="1"/>
            </p:cNvSpPr>
            <p:nvPr/>
          </p:nvSpPr>
          <p:spPr bwMode="auto">
            <a:xfrm flipH="1">
              <a:off x="4304" y="2224"/>
              <a:ext cx="184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174"/>
            <p:cNvSpPr>
              <a:spLocks noChangeShapeType="1"/>
            </p:cNvSpPr>
            <p:nvPr/>
          </p:nvSpPr>
          <p:spPr bwMode="auto">
            <a:xfrm flipH="1">
              <a:off x="4496" y="1888"/>
              <a:ext cx="17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36"/>
            <p:cNvSpPr>
              <a:spLocks noChangeShapeType="1"/>
            </p:cNvSpPr>
            <p:nvPr/>
          </p:nvSpPr>
          <p:spPr bwMode="auto">
            <a:xfrm>
              <a:off x="4680" y="1888"/>
              <a:ext cx="248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Oval 37"/>
            <p:cNvSpPr>
              <a:spLocks noChangeArrowheads="1"/>
            </p:cNvSpPr>
            <p:nvPr/>
          </p:nvSpPr>
          <p:spPr bwMode="auto">
            <a:xfrm>
              <a:off x="4576" y="1784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3" name="Text Box 38"/>
            <p:cNvSpPr txBox="1">
              <a:spLocks noChangeArrowheads="1"/>
            </p:cNvSpPr>
            <p:nvPr/>
          </p:nvSpPr>
          <p:spPr bwMode="auto">
            <a:xfrm>
              <a:off x="4590" y="176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64" name="AutoShape 39"/>
            <p:cNvSpPr>
              <a:spLocks noChangeArrowheads="1"/>
            </p:cNvSpPr>
            <p:nvPr/>
          </p:nvSpPr>
          <p:spPr bwMode="auto">
            <a:xfrm>
              <a:off x="4800" y="2088"/>
              <a:ext cx="248" cy="224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40"/>
            <p:cNvSpPr>
              <a:spLocks noChangeArrowheads="1"/>
            </p:cNvSpPr>
            <p:nvPr/>
          </p:nvSpPr>
          <p:spPr bwMode="auto">
            <a:xfrm>
              <a:off x="4392" y="2120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6" name="Text Box 41"/>
            <p:cNvSpPr txBox="1">
              <a:spLocks noChangeArrowheads="1"/>
            </p:cNvSpPr>
            <p:nvPr/>
          </p:nvSpPr>
          <p:spPr bwMode="auto">
            <a:xfrm>
              <a:off x="4406" y="210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67" name="Oval 62"/>
            <p:cNvSpPr>
              <a:spLocks noChangeArrowheads="1"/>
            </p:cNvSpPr>
            <p:nvPr/>
          </p:nvSpPr>
          <p:spPr bwMode="auto">
            <a:xfrm>
              <a:off x="4200" y="2400"/>
              <a:ext cx="200" cy="2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8" name="Text Box 63"/>
            <p:cNvSpPr txBox="1">
              <a:spLocks noChangeArrowheads="1"/>
            </p:cNvSpPr>
            <p:nvPr/>
          </p:nvSpPr>
          <p:spPr bwMode="auto">
            <a:xfrm>
              <a:off x="4214" y="2383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  <p:sp>
          <p:nvSpPr>
            <p:cNvPr id="69" name="Oval 64"/>
            <p:cNvSpPr>
              <a:spLocks noChangeArrowheads="1"/>
            </p:cNvSpPr>
            <p:nvPr/>
          </p:nvSpPr>
          <p:spPr bwMode="auto">
            <a:xfrm>
              <a:off x="4584" y="2392"/>
              <a:ext cx="200" cy="2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0" name="Text Box 65"/>
            <p:cNvSpPr txBox="1">
              <a:spLocks noChangeArrowheads="1"/>
            </p:cNvSpPr>
            <p:nvPr/>
          </p:nvSpPr>
          <p:spPr bwMode="auto">
            <a:xfrm>
              <a:off x="4598" y="2375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</p:grpSp>
      <p:cxnSp>
        <p:nvCxnSpPr>
          <p:cNvPr id="71" name="AutoShape 66"/>
          <p:cNvCxnSpPr>
            <a:cxnSpLocks noChangeShapeType="1"/>
            <a:stCxn id="15" idx="3"/>
            <a:endCxn id="57" idx="0"/>
          </p:cNvCxnSpPr>
          <p:nvPr/>
        </p:nvCxnSpPr>
        <p:spPr bwMode="auto">
          <a:xfrm>
            <a:off x="6235700" y="2279650"/>
            <a:ext cx="1123950" cy="571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AutoShape 67"/>
          <p:cNvCxnSpPr>
            <a:cxnSpLocks noChangeShapeType="1"/>
            <a:stCxn id="15" idx="1"/>
            <a:endCxn id="39" idx="0"/>
          </p:cNvCxnSpPr>
          <p:nvPr/>
        </p:nvCxnSpPr>
        <p:spPr bwMode="auto">
          <a:xfrm rot="10800000" flipV="1">
            <a:off x="4191000" y="2279650"/>
            <a:ext cx="876300" cy="1968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" name="Text Box 68"/>
          <p:cNvSpPr txBox="1">
            <a:spLocks noChangeArrowheads="1"/>
          </p:cNvSpPr>
          <p:nvPr/>
        </p:nvSpPr>
        <p:spPr bwMode="auto">
          <a:xfrm>
            <a:off x="6384925" y="1852613"/>
            <a:ext cx="1136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b is black</a:t>
            </a:r>
          </a:p>
        </p:txBody>
      </p:sp>
      <p:sp>
        <p:nvSpPr>
          <p:cNvPr id="74" name="Text Box 69"/>
          <p:cNvSpPr txBox="1">
            <a:spLocks noChangeArrowheads="1"/>
          </p:cNvSpPr>
          <p:nvPr/>
        </p:nvSpPr>
        <p:spPr bwMode="auto">
          <a:xfrm>
            <a:off x="3997325" y="1941513"/>
            <a:ext cx="933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b is red</a:t>
            </a:r>
          </a:p>
        </p:txBody>
      </p:sp>
      <p:grpSp>
        <p:nvGrpSpPr>
          <p:cNvPr id="75" name="Group 182"/>
          <p:cNvGrpSpPr>
            <a:grpSpLocks/>
          </p:cNvGrpSpPr>
          <p:nvPr/>
        </p:nvGrpSpPr>
        <p:grpSpPr bwMode="auto">
          <a:xfrm>
            <a:off x="444500" y="4508500"/>
            <a:ext cx="1219200" cy="1498600"/>
            <a:chOff x="280" y="3048"/>
            <a:chExt cx="768" cy="944"/>
          </a:xfrm>
        </p:grpSpPr>
        <p:sp>
          <p:nvSpPr>
            <p:cNvPr id="76" name="AutoShape 70"/>
            <p:cNvSpPr>
              <a:spLocks noChangeArrowheads="1"/>
            </p:cNvSpPr>
            <p:nvPr/>
          </p:nvSpPr>
          <p:spPr bwMode="auto">
            <a:xfrm>
              <a:off x="280" y="3048"/>
              <a:ext cx="768" cy="944"/>
            </a:xfrm>
            <a:prstGeom prst="flowChartProcess">
              <a:avLst/>
            </a:prstGeom>
            <a:solidFill>
              <a:srgbClr val="71ECF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162"/>
            <p:cNvSpPr>
              <a:spLocks noChangeShapeType="1"/>
            </p:cNvSpPr>
            <p:nvPr/>
          </p:nvSpPr>
          <p:spPr bwMode="auto">
            <a:xfrm>
              <a:off x="440" y="3544"/>
              <a:ext cx="168" cy="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161"/>
            <p:cNvSpPr>
              <a:spLocks noChangeShapeType="1"/>
            </p:cNvSpPr>
            <p:nvPr/>
          </p:nvSpPr>
          <p:spPr bwMode="auto">
            <a:xfrm flipH="1">
              <a:off x="432" y="3264"/>
              <a:ext cx="200" cy="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71"/>
            <p:cNvSpPr>
              <a:spLocks noChangeShapeType="1"/>
            </p:cNvSpPr>
            <p:nvPr/>
          </p:nvSpPr>
          <p:spPr bwMode="auto">
            <a:xfrm>
              <a:off x="648" y="3256"/>
              <a:ext cx="248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Oval 72"/>
            <p:cNvSpPr>
              <a:spLocks noChangeArrowheads="1"/>
            </p:cNvSpPr>
            <p:nvPr/>
          </p:nvSpPr>
          <p:spPr bwMode="auto">
            <a:xfrm>
              <a:off x="544" y="3152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C1C3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1" name="Text Box 73"/>
            <p:cNvSpPr txBox="1">
              <a:spLocks noChangeArrowheads="1"/>
            </p:cNvSpPr>
            <p:nvPr/>
          </p:nvSpPr>
          <p:spPr bwMode="auto">
            <a:xfrm>
              <a:off x="558" y="313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82" name="AutoShape 74"/>
            <p:cNvSpPr>
              <a:spLocks noChangeArrowheads="1"/>
            </p:cNvSpPr>
            <p:nvPr/>
          </p:nvSpPr>
          <p:spPr bwMode="auto">
            <a:xfrm>
              <a:off x="768" y="3456"/>
              <a:ext cx="248" cy="224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Oval 75"/>
            <p:cNvSpPr>
              <a:spLocks noChangeArrowheads="1"/>
            </p:cNvSpPr>
            <p:nvPr/>
          </p:nvSpPr>
          <p:spPr bwMode="auto">
            <a:xfrm>
              <a:off x="336" y="3440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4" name="Text Box 76"/>
            <p:cNvSpPr txBox="1">
              <a:spLocks noChangeArrowheads="1"/>
            </p:cNvSpPr>
            <p:nvPr/>
          </p:nvSpPr>
          <p:spPr bwMode="auto">
            <a:xfrm>
              <a:off x="350" y="342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85" name="Oval 79"/>
            <p:cNvSpPr>
              <a:spLocks noChangeArrowheads="1"/>
            </p:cNvSpPr>
            <p:nvPr/>
          </p:nvSpPr>
          <p:spPr bwMode="auto">
            <a:xfrm>
              <a:off x="504" y="3720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C1C3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6" name="Text Box 80"/>
            <p:cNvSpPr txBox="1">
              <a:spLocks noChangeArrowheads="1"/>
            </p:cNvSpPr>
            <p:nvPr/>
          </p:nvSpPr>
          <p:spPr bwMode="auto">
            <a:xfrm>
              <a:off x="518" y="3703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</p:grpSp>
      <p:grpSp>
        <p:nvGrpSpPr>
          <p:cNvPr id="87" name="Group 183"/>
          <p:cNvGrpSpPr>
            <a:grpSpLocks/>
          </p:cNvGrpSpPr>
          <p:nvPr/>
        </p:nvGrpSpPr>
        <p:grpSpPr bwMode="auto">
          <a:xfrm>
            <a:off x="1968500" y="3721100"/>
            <a:ext cx="1219200" cy="1092200"/>
            <a:chOff x="1240" y="2552"/>
            <a:chExt cx="768" cy="688"/>
          </a:xfrm>
        </p:grpSpPr>
        <p:sp>
          <p:nvSpPr>
            <p:cNvPr id="88" name="AutoShape 81"/>
            <p:cNvSpPr>
              <a:spLocks noChangeArrowheads="1"/>
            </p:cNvSpPr>
            <p:nvPr/>
          </p:nvSpPr>
          <p:spPr bwMode="auto">
            <a:xfrm>
              <a:off x="1240" y="2552"/>
              <a:ext cx="768" cy="688"/>
            </a:xfrm>
            <a:prstGeom prst="flowChartProcess">
              <a:avLst/>
            </a:prstGeom>
            <a:solidFill>
              <a:srgbClr val="71ECF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163"/>
            <p:cNvSpPr>
              <a:spLocks noChangeShapeType="1"/>
            </p:cNvSpPr>
            <p:nvPr/>
          </p:nvSpPr>
          <p:spPr bwMode="auto">
            <a:xfrm flipH="1">
              <a:off x="1384" y="2760"/>
              <a:ext cx="21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82"/>
            <p:cNvSpPr>
              <a:spLocks noChangeShapeType="1"/>
            </p:cNvSpPr>
            <p:nvPr/>
          </p:nvSpPr>
          <p:spPr bwMode="auto">
            <a:xfrm>
              <a:off x="1608" y="2760"/>
              <a:ext cx="248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Oval 83"/>
            <p:cNvSpPr>
              <a:spLocks noChangeArrowheads="1"/>
            </p:cNvSpPr>
            <p:nvPr/>
          </p:nvSpPr>
          <p:spPr bwMode="auto">
            <a:xfrm>
              <a:off x="1504" y="2656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C1C3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2" name="Text Box 84"/>
            <p:cNvSpPr txBox="1">
              <a:spLocks noChangeArrowheads="1"/>
            </p:cNvSpPr>
            <p:nvPr/>
          </p:nvSpPr>
          <p:spPr bwMode="auto">
            <a:xfrm>
              <a:off x="1518" y="263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93" name="AutoShape 85"/>
            <p:cNvSpPr>
              <a:spLocks noChangeArrowheads="1"/>
            </p:cNvSpPr>
            <p:nvPr/>
          </p:nvSpPr>
          <p:spPr bwMode="auto">
            <a:xfrm>
              <a:off x="1728" y="2960"/>
              <a:ext cx="248" cy="224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Oval 86"/>
            <p:cNvSpPr>
              <a:spLocks noChangeArrowheads="1"/>
            </p:cNvSpPr>
            <p:nvPr/>
          </p:nvSpPr>
          <p:spPr bwMode="auto">
            <a:xfrm>
              <a:off x="1296" y="2944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5" name="Text Box 87"/>
            <p:cNvSpPr txBox="1">
              <a:spLocks noChangeArrowheads="1"/>
            </p:cNvSpPr>
            <p:nvPr/>
          </p:nvSpPr>
          <p:spPr bwMode="auto">
            <a:xfrm>
              <a:off x="1310" y="292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</p:grpSp>
      <p:cxnSp>
        <p:nvCxnSpPr>
          <p:cNvPr id="96" name="AutoShape 90"/>
          <p:cNvCxnSpPr>
            <a:cxnSpLocks noChangeShapeType="1"/>
            <a:stCxn id="24" idx="3"/>
            <a:endCxn id="88" idx="0"/>
          </p:cNvCxnSpPr>
          <p:nvPr/>
        </p:nvCxnSpPr>
        <p:spPr bwMode="auto">
          <a:xfrm>
            <a:off x="1816100" y="2768600"/>
            <a:ext cx="762000" cy="952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AutoShape 91"/>
          <p:cNvCxnSpPr>
            <a:cxnSpLocks noChangeShapeType="1"/>
            <a:stCxn id="24" idx="2"/>
            <a:endCxn id="76" idx="0"/>
          </p:cNvCxnSpPr>
          <p:nvPr/>
        </p:nvCxnSpPr>
        <p:spPr bwMode="auto">
          <a:xfrm rot="5400000">
            <a:off x="561975" y="4010025"/>
            <a:ext cx="990600" cy="63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8" name="Text Box 92"/>
          <p:cNvSpPr txBox="1">
            <a:spLocks noChangeArrowheads="1"/>
          </p:cNvSpPr>
          <p:nvPr/>
        </p:nvSpPr>
        <p:spPr bwMode="auto">
          <a:xfrm>
            <a:off x="2092325" y="2563813"/>
            <a:ext cx="1187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Both c are black</a:t>
            </a:r>
          </a:p>
        </p:txBody>
      </p:sp>
      <p:sp>
        <p:nvSpPr>
          <p:cNvPr id="99" name="Text Box 93"/>
          <p:cNvSpPr txBox="1">
            <a:spLocks noChangeArrowheads="1"/>
          </p:cNvSpPr>
          <p:nvPr/>
        </p:nvSpPr>
        <p:spPr bwMode="auto">
          <a:xfrm>
            <a:off x="327025" y="3732213"/>
            <a:ext cx="1187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Some c is red</a:t>
            </a:r>
          </a:p>
        </p:txBody>
      </p:sp>
      <p:grpSp>
        <p:nvGrpSpPr>
          <p:cNvPr id="100" name="Group 185"/>
          <p:cNvGrpSpPr>
            <a:grpSpLocks/>
          </p:cNvGrpSpPr>
          <p:nvPr/>
        </p:nvGrpSpPr>
        <p:grpSpPr bwMode="auto">
          <a:xfrm>
            <a:off x="3594100" y="4752975"/>
            <a:ext cx="1168400" cy="1774825"/>
            <a:chOff x="2264" y="3202"/>
            <a:chExt cx="736" cy="1118"/>
          </a:xfrm>
        </p:grpSpPr>
        <p:sp>
          <p:nvSpPr>
            <p:cNvPr id="101" name="AutoShape 107"/>
            <p:cNvSpPr>
              <a:spLocks noChangeArrowheads="1"/>
            </p:cNvSpPr>
            <p:nvPr/>
          </p:nvSpPr>
          <p:spPr bwMode="auto">
            <a:xfrm>
              <a:off x="2264" y="3202"/>
              <a:ext cx="736" cy="1112"/>
            </a:xfrm>
            <a:prstGeom prst="flowChartProcess">
              <a:avLst/>
            </a:prstGeom>
            <a:solidFill>
              <a:srgbClr val="71ECF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168"/>
            <p:cNvSpPr>
              <a:spLocks noChangeShapeType="1"/>
            </p:cNvSpPr>
            <p:nvPr/>
          </p:nvSpPr>
          <p:spPr bwMode="auto">
            <a:xfrm flipH="1">
              <a:off x="2408" y="3328"/>
              <a:ext cx="1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Line 169"/>
            <p:cNvSpPr>
              <a:spLocks noChangeShapeType="1"/>
            </p:cNvSpPr>
            <p:nvPr/>
          </p:nvSpPr>
          <p:spPr bwMode="auto">
            <a:xfrm>
              <a:off x="2408" y="3664"/>
              <a:ext cx="200" cy="2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170"/>
            <p:cNvSpPr>
              <a:spLocks noChangeShapeType="1"/>
            </p:cNvSpPr>
            <p:nvPr/>
          </p:nvSpPr>
          <p:spPr bwMode="auto">
            <a:xfrm flipH="1">
              <a:off x="2416" y="3920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108"/>
            <p:cNvSpPr>
              <a:spLocks noChangeShapeType="1"/>
            </p:cNvSpPr>
            <p:nvPr/>
          </p:nvSpPr>
          <p:spPr bwMode="auto">
            <a:xfrm>
              <a:off x="2600" y="3330"/>
              <a:ext cx="248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Oval 109"/>
            <p:cNvSpPr>
              <a:spLocks noChangeArrowheads="1"/>
            </p:cNvSpPr>
            <p:nvPr/>
          </p:nvSpPr>
          <p:spPr bwMode="auto">
            <a:xfrm>
              <a:off x="2496" y="3226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7" name="Text Box 110"/>
            <p:cNvSpPr txBox="1">
              <a:spLocks noChangeArrowheads="1"/>
            </p:cNvSpPr>
            <p:nvPr/>
          </p:nvSpPr>
          <p:spPr bwMode="auto">
            <a:xfrm>
              <a:off x="2510" y="320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108" name="AutoShape 111"/>
            <p:cNvSpPr>
              <a:spLocks noChangeArrowheads="1"/>
            </p:cNvSpPr>
            <p:nvPr/>
          </p:nvSpPr>
          <p:spPr bwMode="auto">
            <a:xfrm>
              <a:off x="2720" y="3530"/>
              <a:ext cx="248" cy="224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Oval 112"/>
            <p:cNvSpPr>
              <a:spLocks noChangeArrowheads="1"/>
            </p:cNvSpPr>
            <p:nvPr/>
          </p:nvSpPr>
          <p:spPr bwMode="auto">
            <a:xfrm>
              <a:off x="2312" y="3562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C1C3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" name="Text Box 113"/>
            <p:cNvSpPr txBox="1">
              <a:spLocks noChangeArrowheads="1"/>
            </p:cNvSpPr>
            <p:nvPr/>
          </p:nvSpPr>
          <p:spPr bwMode="auto">
            <a:xfrm>
              <a:off x="2326" y="354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111" name="Oval 114"/>
            <p:cNvSpPr>
              <a:spLocks noChangeArrowheads="1"/>
            </p:cNvSpPr>
            <p:nvPr/>
          </p:nvSpPr>
          <p:spPr bwMode="auto">
            <a:xfrm>
              <a:off x="2504" y="3826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" name="Text Box 115"/>
            <p:cNvSpPr txBox="1">
              <a:spLocks noChangeArrowheads="1"/>
            </p:cNvSpPr>
            <p:nvPr/>
          </p:nvSpPr>
          <p:spPr bwMode="auto">
            <a:xfrm>
              <a:off x="2518" y="3809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  <p:sp>
          <p:nvSpPr>
            <p:cNvPr id="113" name="Oval 116"/>
            <p:cNvSpPr>
              <a:spLocks noChangeArrowheads="1"/>
            </p:cNvSpPr>
            <p:nvPr/>
          </p:nvSpPr>
          <p:spPr bwMode="auto">
            <a:xfrm>
              <a:off x="2320" y="4106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C1C3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" name="Text Box 117"/>
            <p:cNvSpPr txBox="1">
              <a:spLocks noChangeArrowheads="1"/>
            </p:cNvSpPr>
            <p:nvPr/>
          </p:nvSpPr>
          <p:spPr bwMode="auto">
            <a:xfrm>
              <a:off x="2334" y="408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d</a:t>
              </a:r>
            </a:p>
          </p:txBody>
        </p:sp>
      </p:grpSp>
      <p:cxnSp>
        <p:nvCxnSpPr>
          <p:cNvPr id="115" name="AutoShape 120"/>
          <p:cNvCxnSpPr>
            <a:cxnSpLocks noChangeShapeType="1"/>
            <a:stCxn id="39" idx="2"/>
            <a:endCxn id="101" idx="0"/>
          </p:cNvCxnSpPr>
          <p:nvPr/>
        </p:nvCxnSpPr>
        <p:spPr bwMode="auto">
          <a:xfrm rot="5400000">
            <a:off x="3992562" y="4554538"/>
            <a:ext cx="384175" cy="127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16" name="Group 186"/>
          <p:cNvGrpSpPr>
            <a:grpSpLocks/>
          </p:cNvGrpSpPr>
          <p:nvPr/>
        </p:nvGrpSpPr>
        <p:grpSpPr bwMode="auto">
          <a:xfrm>
            <a:off x="5054600" y="3952875"/>
            <a:ext cx="1168400" cy="1536700"/>
            <a:chOff x="3184" y="2698"/>
            <a:chExt cx="736" cy="968"/>
          </a:xfrm>
        </p:grpSpPr>
        <p:sp>
          <p:nvSpPr>
            <p:cNvPr id="117" name="AutoShape 121"/>
            <p:cNvSpPr>
              <a:spLocks noChangeArrowheads="1"/>
            </p:cNvSpPr>
            <p:nvPr/>
          </p:nvSpPr>
          <p:spPr bwMode="auto">
            <a:xfrm>
              <a:off x="3184" y="2698"/>
              <a:ext cx="736" cy="968"/>
            </a:xfrm>
            <a:prstGeom prst="flowChartProcess">
              <a:avLst/>
            </a:prstGeom>
            <a:solidFill>
              <a:srgbClr val="71ECF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172"/>
            <p:cNvSpPr>
              <a:spLocks noChangeShapeType="1"/>
            </p:cNvSpPr>
            <p:nvPr/>
          </p:nvSpPr>
          <p:spPr bwMode="auto">
            <a:xfrm>
              <a:off x="3328" y="3248"/>
              <a:ext cx="200" cy="2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171"/>
            <p:cNvSpPr>
              <a:spLocks noChangeShapeType="1"/>
            </p:cNvSpPr>
            <p:nvPr/>
          </p:nvSpPr>
          <p:spPr bwMode="auto">
            <a:xfrm flipH="1">
              <a:off x="3328" y="2904"/>
              <a:ext cx="184" cy="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122"/>
            <p:cNvSpPr>
              <a:spLocks noChangeShapeType="1"/>
            </p:cNvSpPr>
            <p:nvPr/>
          </p:nvSpPr>
          <p:spPr bwMode="auto">
            <a:xfrm>
              <a:off x="3520" y="2906"/>
              <a:ext cx="248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Oval 123"/>
            <p:cNvSpPr>
              <a:spLocks noChangeArrowheads="1"/>
            </p:cNvSpPr>
            <p:nvPr/>
          </p:nvSpPr>
          <p:spPr bwMode="auto">
            <a:xfrm>
              <a:off x="3416" y="2802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2" name="Text Box 124"/>
            <p:cNvSpPr txBox="1">
              <a:spLocks noChangeArrowheads="1"/>
            </p:cNvSpPr>
            <p:nvPr/>
          </p:nvSpPr>
          <p:spPr bwMode="auto">
            <a:xfrm>
              <a:off x="3430" y="278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123" name="AutoShape 125"/>
            <p:cNvSpPr>
              <a:spLocks noChangeArrowheads="1"/>
            </p:cNvSpPr>
            <p:nvPr/>
          </p:nvSpPr>
          <p:spPr bwMode="auto">
            <a:xfrm>
              <a:off x="3640" y="3106"/>
              <a:ext cx="248" cy="224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Oval 126"/>
            <p:cNvSpPr>
              <a:spLocks noChangeArrowheads="1"/>
            </p:cNvSpPr>
            <p:nvPr/>
          </p:nvSpPr>
          <p:spPr bwMode="auto">
            <a:xfrm>
              <a:off x="3232" y="3138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C1C3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5" name="Text Box 127"/>
            <p:cNvSpPr txBox="1">
              <a:spLocks noChangeArrowheads="1"/>
            </p:cNvSpPr>
            <p:nvPr/>
          </p:nvSpPr>
          <p:spPr bwMode="auto">
            <a:xfrm>
              <a:off x="3246" y="312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126" name="Oval 128"/>
            <p:cNvSpPr>
              <a:spLocks noChangeArrowheads="1"/>
            </p:cNvSpPr>
            <p:nvPr/>
          </p:nvSpPr>
          <p:spPr bwMode="auto">
            <a:xfrm>
              <a:off x="3424" y="3402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7" name="Text Box 129"/>
            <p:cNvSpPr txBox="1">
              <a:spLocks noChangeArrowheads="1"/>
            </p:cNvSpPr>
            <p:nvPr/>
          </p:nvSpPr>
          <p:spPr bwMode="auto">
            <a:xfrm>
              <a:off x="3438" y="3385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</p:grpSp>
      <p:cxnSp>
        <p:nvCxnSpPr>
          <p:cNvPr id="128" name="AutoShape 132"/>
          <p:cNvCxnSpPr>
            <a:cxnSpLocks noChangeShapeType="1"/>
            <a:stCxn id="39" idx="3"/>
            <a:endCxn id="117" idx="0"/>
          </p:cNvCxnSpPr>
          <p:nvPr/>
        </p:nvCxnSpPr>
        <p:spPr bwMode="auto">
          <a:xfrm>
            <a:off x="4775200" y="3422650"/>
            <a:ext cx="863600" cy="5302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9" name="Text Box 134"/>
          <p:cNvSpPr txBox="1">
            <a:spLocks noChangeArrowheads="1"/>
          </p:cNvSpPr>
          <p:nvPr/>
        </p:nvSpPr>
        <p:spPr bwMode="auto">
          <a:xfrm>
            <a:off x="4962525" y="3198813"/>
            <a:ext cx="1187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Both d are black</a:t>
            </a:r>
          </a:p>
        </p:txBody>
      </p:sp>
      <p:sp>
        <p:nvSpPr>
          <p:cNvPr id="130" name="Text Box 135"/>
          <p:cNvSpPr txBox="1">
            <a:spLocks noChangeArrowheads="1"/>
          </p:cNvSpPr>
          <p:nvPr/>
        </p:nvSpPr>
        <p:spPr bwMode="auto">
          <a:xfrm>
            <a:off x="3286125" y="4354513"/>
            <a:ext cx="170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Some d is red</a:t>
            </a:r>
          </a:p>
        </p:txBody>
      </p:sp>
      <p:grpSp>
        <p:nvGrpSpPr>
          <p:cNvPr id="131" name="Group 189"/>
          <p:cNvGrpSpPr>
            <a:grpSpLocks/>
          </p:cNvGrpSpPr>
          <p:nvPr/>
        </p:nvGrpSpPr>
        <p:grpSpPr bwMode="auto">
          <a:xfrm>
            <a:off x="6337300" y="5016500"/>
            <a:ext cx="1181100" cy="1511300"/>
            <a:chOff x="3992" y="3368"/>
            <a:chExt cx="744" cy="952"/>
          </a:xfrm>
        </p:grpSpPr>
        <p:sp>
          <p:nvSpPr>
            <p:cNvPr id="132" name="AutoShape 136"/>
            <p:cNvSpPr>
              <a:spLocks noChangeArrowheads="1"/>
            </p:cNvSpPr>
            <p:nvPr/>
          </p:nvSpPr>
          <p:spPr bwMode="auto">
            <a:xfrm>
              <a:off x="3992" y="3368"/>
              <a:ext cx="744" cy="952"/>
            </a:xfrm>
            <a:prstGeom prst="flowChartProcess">
              <a:avLst/>
            </a:prstGeom>
            <a:solidFill>
              <a:srgbClr val="71ECF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Line 178"/>
            <p:cNvSpPr>
              <a:spLocks noChangeShapeType="1"/>
            </p:cNvSpPr>
            <p:nvPr/>
          </p:nvSpPr>
          <p:spPr bwMode="auto">
            <a:xfrm>
              <a:off x="4144" y="3920"/>
              <a:ext cx="200" cy="2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177"/>
            <p:cNvSpPr>
              <a:spLocks noChangeShapeType="1"/>
            </p:cNvSpPr>
            <p:nvPr/>
          </p:nvSpPr>
          <p:spPr bwMode="auto">
            <a:xfrm flipH="1">
              <a:off x="4144" y="3576"/>
              <a:ext cx="184" cy="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137"/>
            <p:cNvSpPr>
              <a:spLocks noChangeShapeType="1"/>
            </p:cNvSpPr>
            <p:nvPr/>
          </p:nvSpPr>
          <p:spPr bwMode="auto">
            <a:xfrm>
              <a:off x="4336" y="3576"/>
              <a:ext cx="248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Oval 138"/>
            <p:cNvSpPr>
              <a:spLocks noChangeArrowheads="1"/>
            </p:cNvSpPr>
            <p:nvPr/>
          </p:nvSpPr>
          <p:spPr bwMode="auto">
            <a:xfrm>
              <a:off x="4232" y="3472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37" name="Text Box 139"/>
            <p:cNvSpPr txBox="1">
              <a:spLocks noChangeArrowheads="1"/>
            </p:cNvSpPr>
            <p:nvPr/>
          </p:nvSpPr>
          <p:spPr bwMode="auto">
            <a:xfrm>
              <a:off x="4246" y="345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138" name="AutoShape 140"/>
            <p:cNvSpPr>
              <a:spLocks noChangeArrowheads="1"/>
            </p:cNvSpPr>
            <p:nvPr/>
          </p:nvSpPr>
          <p:spPr bwMode="auto">
            <a:xfrm>
              <a:off x="4456" y="3776"/>
              <a:ext cx="248" cy="224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Oval 141"/>
            <p:cNvSpPr>
              <a:spLocks noChangeArrowheads="1"/>
            </p:cNvSpPr>
            <p:nvPr/>
          </p:nvSpPr>
          <p:spPr bwMode="auto">
            <a:xfrm>
              <a:off x="4048" y="3808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0" name="Text Box 142"/>
            <p:cNvSpPr txBox="1">
              <a:spLocks noChangeArrowheads="1"/>
            </p:cNvSpPr>
            <p:nvPr/>
          </p:nvSpPr>
          <p:spPr bwMode="auto">
            <a:xfrm>
              <a:off x="4062" y="379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141" name="Oval 145"/>
            <p:cNvSpPr>
              <a:spLocks noChangeArrowheads="1"/>
            </p:cNvSpPr>
            <p:nvPr/>
          </p:nvSpPr>
          <p:spPr bwMode="auto">
            <a:xfrm>
              <a:off x="4240" y="4080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C1C3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2" name="Text Box 146"/>
            <p:cNvSpPr txBox="1">
              <a:spLocks noChangeArrowheads="1"/>
            </p:cNvSpPr>
            <p:nvPr/>
          </p:nvSpPr>
          <p:spPr bwMode="auto">
            <a:xfrm>
              <a:off x="4254" y="4063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</p:grpSp>
      <p:grpSp>
        <p:nvGrpSpPr>
          <p:cNvPr id="143" name="Group 190"/>
          <p:cNvGrpSpPr>
            <a:grpSpLocks/>
          </p:cNvGrpSpPr>
          <p:nvPr/>
        </p:nvGrpSpPr>
        <p:grpSpPr bwMode="auto">
          <a:xfrm>
            <a:off x="7772400" y="4013200"/>
            <a:ext cx="1219200" cy="1092200"/>
            <a:chOff x="4896" y="2736"/>
            <a:chExt cx="768" cy="688"/>
          </a:xfrm>
        </p:grpSpPr>
        <p:sp>
          <p:nvSpPr>
            <p:cNvPr id="144" name="AutoShape 147"/>
            <p:cNvSpPr>
              <a:spLocks noChangeArrowheads="1"/>
            </p:cNvSpPr>
            <p:nvPr/>
          </p:nvSpPr>
          <p:spPr bwMode="auto">
            <a:xfrm>
              <a:off x="4896" y="2736"/>
              <a:ext cx="768" cy="688"/>
            </a:xfrm>
            <a:prstGeom prst="flowChartProcess">
              <a:avLst/>
            </a:prstGeom>
            <a:solidFill>
              <a:srgbClr val="71ECF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Line 179"/>
            <p:cNvSpPr>
              <a:spLocks noChangeShapeType="1"/>
            </p:cNvSpPr>
            <p:nvPr/>
          </p:nvSpPr>
          <p:spPr bwMode="auto">
            <a:xfrm flipH="1">
              <a:off x="5056" y="2944"/>
              <a:ext cx="20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Line 148"/>
            <p:cNvSpPr>
              <a:spLocks noChangeShapeType="1"/>
            </p:cNvSpPr>
            <p:nvPr/>
          </p:nvSpPr>
          <p:spPr bwMode="auto">
            <a:xfrm>
              <a:off x="5264" y="2944"/>
              <a:ext cx="248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Oval 149"/>
            <p:cNvSpPr>
              <a:spLocks noChangeArrowheads="1"/>
            </p:cNvSpPr>
            <p:nvPr/>
          </p:nvSpPr>
          <p:spPr bwMode="auto">
            <a:xfrm>
              <a:off x="5160" y="2840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8" name="Text Box 150"/>
            <p:cNvSpPr txBox="1">
              <a:spLocks noChangeArrowheads="1"/>
            </p:cNvSpPr>
            <p:nvPr/>
          </p:nvSpPr>
          <p:spPr bwMode="auto">
            <a:xfrm>
              <a:off x="5174" y="282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149" name="AutoShape 151"/>
            <p:cNvSpPr>
              <a:spLocks noChangeArrowheads="1"/>
            </p:cNvSpPr>
            <p:nvPr/>
          </p:nvSpPr>
          <p:spPr bwMode="auto">
            <a:xfrm>
              <a:off x="5384" y="3144"/>
              <a:ext cx="248" cy="224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Oval 152"/>
            <p:cNvSpPr>
              <a:spLocks noChangeArrowheads="1"/>
            </p:cNvSpPr>
            <p:nvPr/>
          </p:nvSpPr>
          <p:spPr bwMode="auto">
            <a:xfrm>
              <a:off x="4952" y="3128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1" name="Text Box 153"/>
            <p:cNvSpPr txBox="1">
              <a:spLocks noChangeArrowheads="1"/>
            </p:cNvSpPr>
            <p:nvPr/>
          </p:nvSpPr>
          <p:spPr bwMode="auto">
            <a:xfrm>
              <a:off x="4966" y="311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</p:grpSp>
      <p:cxnSp>
        <p:nvCxnSpPr>
          <p:cNvPr id="152" name="AutoShape 154"/>
          <p:cNvCxnSpPr>
            <a:cxnSpLocks noChangeShapeType="1"/>
            <a:stCxn id="57" idx="2"/>
            <a:endCxn id="132" idx="0"/>
          </p:cNvCxnSpPr>
          <p:nvPr/>
        </p:nvCxnSpPr>
        <p:spPr bwMode="auto">
          <a:xfrm rot="5400000">
            <a:off x="6559550" y="4216400"/>
            <a:ext cx="1168400" cy="431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" name="AutoShape 155"/>
          <p:cNvCxnSpPr>
            <a:cxnSpLocks noChangeShapeType="1"/>
            <a:stCxn id="57" idx="3"/>
            <a:endCxn id="144" idx="0"/>
          </p:cNvCxnSpPr>
          <p:nvPr/>
        </p:nvCxnSpPr>
        <p:spPr bwMode="auto">
          <a:xfrm>
            <a:off x="8064500" y="3092450"/>
            <a:ext cx="317500" cy="9207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" name="Text Box 156"/>
          <p:cNvSpPr txBox="1">
            <a:spLocks noChangeArrowheads="1"/>
          </p:cNvSpPr>
          <p:nvPr/>
        </p:nvSpPr>
        <p:spPr bwMode="auto">
          <a:xfrm>
            <a:off x="6384925" y="4138613"/>
            <a:ext cx="1187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Some c is red</a:t>
            </a:r>
          </a:p>
        </p:txBody>
      </p:sp>
      <p:sp>
        <p:nvSpPr>
          <p:cNvPr id="155" name="Text Box 157"/>
          <p:cNvSpPr txBox="1">
            <a:spLocks noChangeArrowheads="1"/>
          </p:cNvSpPr>
          <p:nvPr/>
        </p:nvSpPr>
        <p:spPr bwMode="auto">
          <a:xfrm>
            <a:off x="8172450" y="2843213"/>
            <a:ext cx="9715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Both c are black</a:t>
            </a:r>
          </a:p>
        </p:txBody>
      </p:sp>
    </p:spTree>
    <p:extLst>
      <p:ext uri="{BB962C8B-B14F-4D97-AF65-F5344CB8AC3E}">
        <p14:creationId xmlns:p14="http://schemas.microsoft.com/office/powerpoint/2010/main" val="792950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73" grpId="0"/>
      <p:bldP spid="74" grpId="0"/>
      <p:bldP spid="98" grpId="0"/>
      <p:bldP spid="99" grpId="0"/>
      <p:bldP spid="129" grpId="0"/>
      <p:bldP spid="130" grpId="0"/>
      <p:bldP spid="154" grpId="0"/>
      <p:bldP spid="15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696"/>
            <a:ext cx="8229600" cy="1143000"/>
          </a:xfrm>
        </p:spPr>
        <p:txBody>
          <a:bodyPr/>
          <a:lstStyle/>
          <a:p>
            <a:r>
              <a:rPr lang="en-US" dirty="0"/>
              <a:t>Deletion: case1.1 </a:t>
            </a:r>
          </a:p>
        </p:txBody>
      </p:sp>
      <p:sp>
        <p:nvSpPr>
          <p:cNvPr id="4" name="Line 114"/>
          <p:cNvSpPr>
            <a:spLocks noChangeShapeType="1"/>
          </p:cNvSpPr>
          <p:nvPr/>
        </p:nvSpPr>
        <p:spPr bwMode="auto">
          <a:xfrm>
            <a:off x="7371870" y="2611438"/>
            <a:ext cx="3175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5" name="Line 113"/>
          <p:cNvSpPr>
            <a:spLocks noChangeShapeType="1"/>
          </p:cNvSpPr>
          <p:nvPr/>
        </p:nvSpPr>
        <p:spPr bwMode="auto">
          <a:xfrm flipH="1">
            <a:off x="7016270" y="2624138"/>
            <a:ext cx="3556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6" name="Line 112"/>
          <p:cNvSpPr>
            <a:spLocks noChangeShapeType="1"/>
          </p:cNvSpPr>
          <p:nvPr/>
        </p:nvSpPr>
        <p:spPr bwMode="auto">
          <a:xfrm>
            <a:off x="5987570" y="2586038"/>
            <a:ext cx="3175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7" name="Line 111"/>
          <p:cNvSpPr>
            <a:spLocks noChangeShapeType="1"/>
          </p:cNvSpPr>
          <p:nvPr/>
        </p:nvSpPr>
        <p:spPr bwMode="auto">
          <a:xfrm flipH="1">
            <a:off x="5631970" y="2598738"/>
            <a:ext cx="368300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8" name="Line 110"/>
          <p:cNvSpPr>
            <a:spLocks noChangeShapeType="1"/>
          </p:cNvSpPr>
          <p:nvPr/>
        </p:nvSpPr>
        <p:spPr bwMode="auto">
          <a:xfrm>
            <a:off x="6736870" y="2179638"/>
            <a:ext cx="647700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9" name="Line 109"/>
          <p:cNvSpPr>
            <a:spLocks noChangeShapeType="1"/>
          </p:cNvSpPr>
          <p:nvPr/>
        </p:nvSpPr>
        <p:spPr bwMode="auto">
          <a:xfrm flipH="1">
            <a:off x="5987570" y="2192338"/>
            <a:ext cx="74930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0" name="Line 108"/>
          <p:cNvSpPr>
            <a:spLocks noChangeShapeType="1"/>
          </p:cNvSpPr>
          <p:nvPr/>
        </p:nvSpPr>
        <p:spPr bwMode="auto">
          <a:xfrm flipH="1">
            <a:off x="628170" y="5253038"/>
            <a:ext cx="35560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1" name="Line 107"/>
          <p:cNvSpPr>
            <a:spLocks noChangeShapeType="1"/>
          </p:cNvSpPr>
          <p:nvPr/>
        </p:nvSpPr>
        <p:spPr bwMode="auto">
          <a:xfrm>
            <a:off x="983770" y="5265738"/>
            <a:ext cx="29210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2" name="Line 106"/>
          <p:cNvSpPr>
            <a:spLocks noChangeShapeType="1"/>
          </p:cNvSpPr>
          <p:nvPr/>
        </p:nvSpPr>
        <p:spPr bwMode="auto">
          <a:xfrm>
            <a:off x="1466370" y="4732338"/>
            <a:ext cx="2794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3" name="Line 105"/>
          <p:cNvSpPr>
            <a:spLocks noChangeShapeType="1"/>
          </p:cNvSpPr>
          <p:nvPr/>
        </p:nvSpPr>
        <p:spPr bwMode="auto">
          <a:xfrm>
            <a:off x="1999770" y="4262438"/>
            <a:ext cx="34290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4" name="Line 104"/>
          <p:cNvSpPr>
            <a:spLocks noChangeShapeType="1"/>
          </p:cNvSpPr>
          <p:nvPr/>
        </p:nvSpPr>
        <p:spPr bwMode="auto">
          <a:xfrm flipH="1">
            <a:off x="971070" y="4732338"/>
            <a:ext cx="4953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5" name="Line 103"/>
          <p:cNvSpPr>
            <a:spLocks noChangeShapeType="1"/>
          </p:cNvSpPr>
          <p:nvPr/>
        </p:nvSpPr>
        <p:spPr bwMode="auto">
          <a:xfrm flipH="1">
            <a:off x="1466370" y="4275138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6" name="Line 102"/>
          <p:cNvSpPr>
            <a:spLocks noChangeShapeType="1"/>
          </p:cNvSpPr>
          <p:nvPr/>
        </p:nvSpPr>
        <p:spPr bwMode="auto">
          <a:xfrm>
            <a:off x="2075970" y="2205038"/>
            <a:ext cx="39370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7" name="Line 101"/>
          <p:cNvSpPr>
            <a:spLocks noChangeShapeType="1"/>
          </p:cNvSpPr>
          <p:nvPr/>
        </p:nvSpPr>
        <p:spPr bwMode="auto">
          <a:xfrm>
            <a:off x="1745770" y="3182938"/>
            <a:ext cx="3048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8" name="Line 100"/>
          <p:cNvSpPr>
            <a:spLocks noChangeShapeType="1"/>
          </p:cNvSpPr>
          <p:nvPr/>
        </p:nvSpPr>
        <p:spPr bwMode="auto">
          <a:xfrm flipH="1">
            <a:off x="1402870" y="3182938"/>
            <a:ext cx="34290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9" name="Line 99"/>
          <p:cNvSpPr>
            <a:spLocks noChangeShapeType="1"/>
          </p:cNvSpPr>
          <p:nvPr/>
        </p:nvSpPr>
        <p:spPr bwMode="auto">
          <a:xfrm>
            <a:off x="1428270" y="2560638"/>
            <a:ext cx="330200" cy="63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0" name="Line 98"/>
          <p:cNvSpPr>
            <a:spLocks noChangeShapeType="1"/>
          </p:cNvSpPr>
          <p:nvPr/>
        </p:nvSpPr>
        <p:spPr bwMode="auto">
          <a:xfrm flipH="1">
            <a:off x="1047270" y="2598738"/>
            <a:ext cx="3937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1" name="Line 97"/>
          <p:cNvSpPr>
            <a:spLocks noChangeShapeType="1"/>
          </p:cNvSpPr>
          <p:nvPr/>
        </p:nvSpPr>
        <p:spPr bwMode="auto">
          <a:xfrm flipH="1">
            <a:off x="1415570" y="2205038"/>
            <a:ext cx="647700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2" name="Oval 6"/>
          <p:cNvSpPr>
            <a:spLocks noChangeArrowheads="1"/>
          </p:cNvSpPr>
          <p:nvPr/>
        </p:nvSpPr>
        <p:spPr bwMode="auto">
          <a:xfrm>
            <a:off x="1910870" y="203993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1275870" y="240823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enir Book"/>
                <a:cs typeface="Avenir Book"/>
              </a:rPr>
              <a:t>b</a:t>
            </a: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1593370" y="301783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1933095" y="2012951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a</a:t>
            </a: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1590195" y="2978151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c</a:t>
            </a:r>
          </a:p>
        </p:txBody>
      </p:sp>
      <p:sp>
        <p:nvSpPr>
          <p:cNvPr id="27" name="Oval 14"/>
          <p:cNvSpPr>
            <a:spLocks noChangeArrowheads="1"/>
          </p:cNvSpPr>
          <p:nvPr/>
        </p:nvSpPr>
        <p:spPr bwMode="auto">
          <a:xfrm>
            <a:off x="7219470" y="245903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enir Book"/>
                <a:cs typeface="Avenir Book"/>
              </a:rPr>
              <a:t>a</a:t>
            </a:r>
          </a:p>
        </p:txBody>
      </p:sp>
      <p:sp>
        <p:nvSpPr>
          <p:cNvPr id="28" name="Oval 15"/>
          <p:cNvSpPr>
            <a:spLocks noChangeArrowheads="1"/>
          </p:cNvSpPr>
          <p:nvPr/>
        </p:nvSpPr>
        <p:spPr bwMode="auto">
          <a:xfrm>
            <a:off x="6584470" y="201453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29" name="Oval 16"/>
          <p:cNvSpPr>
            <a:spLocks noChangeArrowheads="1"/>
          </p:cNvSpPr>
          <p:nvPr/>
        </p:nvSpPr>
        <p:spPr bwMode="auto">
          <a:xfrm>
            <a:off x="5835170" y="243363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Avenir Book"/>
                <a:cs typeface="Avenir Book"/>
              </a:rPr>
              <a:t>b</a:t>
            </a:r>
            <a:endParaRPr lang="en-US" dirty="0">
              <a:latin typeface="Avenir Book"/>
              <a:cs typeface="Avenir Book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6606695" y="1987551"/>
            <a:ext cx="2959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venir Book"/>
                <a:cs typeface="Avenir Book"/>
              </a:rPr>
              <a:t>c</a:t>
            </a:r>
          </a:p>
        </p:txBody>
      </p:sp>
      <p:sp>
        <p:nvSpPr>
          <p:cNvPr id="31" name="AutoShape 46"/>
          <p:cNvSpPr>
            <a:spLocks noChangeArrowheads="1"/>
          </p:cNvSpPr>
          <p:nvPr/>
        </p:nvSpPr>
        <p:spPr bwMode="auto">
          <a:xfrm>
            <a:off x="2266470" y="2522538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32" name="AutoShape 47"/>
          <p:cNvSpPr>
            <a:spLocks noChangeArrowheads="1"/>
          </p:cNvSpPr>
          <p:nvPr/>
        </p:nvSpPr>
        <p:spPr bwMode="auto">
          <a:xfrm>
            <a:off x="856770" y="2878138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venir Book"/>
              <a:cs typeface="Avenir Book"/>
            </a:endParaRPr>
          </a:p>
        </p:txBody>
      </p:sp>
      <p:sp>
        <p:nvSpPr>
          <p:cNvPr id="33" name="AutoShape 48"/>
          <p:cNvSpPr>
            <a:spLocks noChangeArrowheads="1"/>
          </p:cNvSpPr>
          <p:nvPr/>
        </p:nvSpPr>
        <p:spPr bwMode="auto">
          <a:xfrm>
            <a:off x="1847370" y="3424238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34" name="AutoShape 49"/>
          <p:cNvSpPr>
            <a:spLocks noChangeArrowheads="1"/>
          </p:cNvSpPr>
          <p:nvPr/>
        </p:nvSpPr>
        <p:spPr bwMode="auto">
          <a:xfrm>
            <a:off x="1212370" y="3411538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venir Book"/>
              <a:cs typeface="Avenir Book"/>
            </a:endParaRPr>
          </a:p>
        </p:txBody>
      </p:sp>
      <p:sp>
        <p:nvSpPr>
          <p:cNvPr id="35" name="AutoShape 50"/>
          <p:cNvSpPr>
            <a:spLocks noChangeArrowheads="1"/>
          </p:cNvSpPr>
          <p:nvPr/>
        </p:nvSpPr>
        <p:spPr bwMode="auto">
          <a:xfrm>
            <a:off x="5441470" y="2954338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36" name="AutoShape 51"/>
          <p:cNvSpPr>
            <a:spLocks noChangeArrowheads="1"/>
          </p:cNvSpPr>
          <p:nvPr/>
        </p:nvSpPr>
        <p:spPr bwMode="auto">
          <a:xfrm>
            <a:off x="6114570" y="2954338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37" name="AutoShape 52"/>
          <p:cNvSpPr>
            <a:spLocks noChangeArrowheads="1"/>
          </p:cNvSpPr>
          <p:nvPr/>
        </p:nvSpPr>
        <p:spPr bwMode="auto">
          <a:xfrm>
            <a:off x="7486170" y="2941638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38" name="AutoShape 53"/>
          <p:cNvSpPr>
            <a:spLocks noChangeArrowheads="1"/>
          </p:cNvSpPr>
          <p:nvPr/>
        </p:nvSpPr>
        <p:spPr bwMode="auto">
          <a:xfrm>
            <a:off x="6825770" y="2954338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39" name="Oval 54"/>
          <p:cNvSpPr>
            <a:spLocks noChangeArrowheads="1"/>
          </p:cNvSpPr>
          <p:nvPr/>
        </p:nvSpPr>
        <p:spPr bwMode="auto">
          <a:xfrm>
            <a:off x="1847370" y="411003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40" name="Oval 55"/>
          <p:cNvSpPr>
            <a:spLocks noChangeArrowheads="1"/>
          </p:cNvSpPr>
          <p:nvPr/>
        </p:nvSpPr>
        <p:spPr bwMode="auto">
          <a:xfrm>
            <a:off x="1313970" y="457993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enir Book"/>
                <a:cs typeface="Avenir Book"/>
              </a:rPr>
              <a:t>b</a:t>
            </a:r>
          </a:p>
        </p:txBody>
      </p:sp>
      <p:sp>
        <p:nvSpPr>
          <p:cNvPr id="41" name="Oval 56"/>
          <p:cNvSpPr>
            <a:spLocks noChangeArrowheads="1"/>
          </p:cNvSpPr>
          <p:nvPr/>
        </p:nvSpPr>
        <p:spPr bwMode="auto">
          <a:xfrm>
            <a:off x="818670" y="510063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42" name="Text Box 57"/>
          <p:cNvSpPr txBox="1">
            <a:spLocks noChangeArrowheads="1"/>
          </p:cNvSpPr>
          <p:nvPr/>
        </p:nvSpPr>
        <p:spPr bwMode="auto">
          <a:xfrm>
            <a:off x="1869595" y="4083051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a</a:t>
            </a:r>
          </a:p>
        </p:txBody>
      </p:sp>
      <p:sp>
        <p:nvSpPr>
          <p:cNvPr id="43" name="Text Box 58"/>
          <p:cNvSpPr txBox="1">
            <a:spLocks noChangeArrowheads="1"/>
          </p:cNvSpPr>
          <p:nvPr/>
        </p:nvSpPr>
        <p:spPr bwMode="auto">
          <a:xfrm>
            <a:off x="815495" y="5060951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c</a:t>
            </a:r>
          </a:p>
        </p:txBody>
      </p:sp>
      <p:sp>
        <p:nvSpPr>
          <p:cNvPr id="44" name="AutoShape 59"/>
          <p:cNvSpPr>
            <a:spLocks noChangeArrowheads="1"/>
          </p:cNvSpPr>
          <p:nvPr/>
        </p:nvSpPr>
        <p:spPr bwMode="auto">
          <a:xfrm>
            <a:off x="2139470" y="4541838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45" name="AutoShape 60"/>
          <p:cNvSpPr>
            <a:spLocks noChangeArrowheads="1"/>
          </p:cNvSpPr>
          <p:nvPr/>
        </p:nvSpPr>
        <p:spPr bwMode="auto">
          <a:xfrm>
            <a:off x="1555270" y="5049838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46" name="AutoShape 61"/>
          <p:cNvSpPr>
            <a:spLocks noChangeArrowheads="1"/>
          </p:cNvSpPr>
          <p:nvPr/>
        </p:nvSpPr>
        <p:spPr bwMode="auto">
          <a:xfrm>
            <a:off x="1072670" y="5507038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47" name="AutoShape 62"/>
          <p:cNvSpPr>
            <a:spLocks noChangeArrowheads="1"/>
          </p:cNvSpPr>
          <p:nvPr/>
        </p:nvSpPr>
        <p:spPr bwMode="auto">
          <a:xfrm>
            <a:off x="437670" y="5494338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48" name="Text Box 63"/>
          <p:cNvSpPr txBox="1">
            <a:spLocks noChangeArrowheads="1"/>
          </p:cNvSpPr>
          <p:nvPr/>
        </p:nvSpPr>
        <p:spPr bwMode="auto">
          <a:xfrm>
            <a:off x="2618895" y="2711451"/>
            <a:ext cx="9884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h to h-1</a:t>
            </a:r>
          </a:p>
        </p:txBody>
      </p:sp>
      <p:sp>
        <p:nvSpPr>
          <p:cNvPr id="49" name="Text Box 64"/>
          <p:cNvSpPr txBox="1">
            <a:spLocks noChangeArrowheads="1"/>
          </p:cNvSpPr>
          <p:nvPr/>
        </p:nvSpPr>
        <p:spPr bwMode="auto">
          <a:xfrm>
            <a:off x="1907695" y="5124451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h-1</a:t>
            </a:r>
          </a:p>
        </p:txBody>
      </p:sp>
      <p:sp>
        <p:nvSpPr>
          <p:cNvPr id="50" name="Text Box 68"/>
          <p:cNvSpPr txBox="1">
            <a:spLocks noChangeArrowheads="1"/>
          </p:cNvSpPr>
          <p:nvPr/>
        </p:nvSpPr>
        <p:spPr bwMode="auto">
          <a:xfrm>
            <a:off x="2288695" y="3460751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h-1</a:t>
            </a:r>
          </a:p>
        </p:txBody>
      </p:sp>
      <p:sp>
        <p:nvSpPr>
          <p:cNvPr id="51" name="Text Box 69"/>
          <p:cNvSpPr txBox="1">
            <a:spLocks noChangeArrowheads="1"/>
          </p:cNvSpPr>
          <p:nvPr/>
        </p:nvSpPr>
        <p:spPr bwMode="auto">
          <a:xfrm>
            <a:off x="726595" y="3448051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h-1</a:t>
            </a:r>
          </a:p>
        </p:txBody>
      </p:sp>
      <p:sp>
        <p:nvSpPr>
          <p:cNvPr id="52" name="Text Box 70"/>
          <p:cNvSpPr txBox="1">
            <a:spLocks noChangeArrowheads="1"/>
          </p:cNvSpPr>
          <p:nvPr/>
        </p:nvSpPr>
        <p:spPr bwMode="auto">
          <a:xfrm>
            <a:off x="370995" y="2876551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venir Book"/>
                <a:cs typeface="Avenir Book"/>
              </a:rPr>
              <a:t>h-1</a:t>
            </a:r>
          </a:p>
        </p:txBody>
      </p:sp>
      <p:sp>
        <p:nvSpPr>
          <p:cNvPr id="53" name="Text Box 71"/>
          <p:cNvSpPr txBox="1">
            <a:spLocks noChangeArrowheads="1"/>
          </p:cNvSpPr>
          <p:nvPr/>
        </p:nvSpPr>
        <p:spPr bwMode="auto">
          <a:xfrm>
            <a:off x="1031395" y="5927726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h-1</a:t>
            </a:r>
          </a:p>
        </p:txBody>
      </p:sp>
      <p:sp>
        <p:nvSpPr>
          <p:cNvPr id="54" name="Text Box 72"/>
          <p:cNvSpPr txBox="1">
            <a:spLocks noChangeArrowheads="1"/>
          </p:cNvSpPr>
          <p:nvPr/>
        </p:nvSpPr>
        <p:spPr bwMode="auto">
          <a:xfrm>
            <a:off x="370995" y="5927726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h-1</a:t>
            </a:r>
          </a:p>
        </p:txBody>
      </p:sp>
      <p:sp>
        <p:nvSpPr>
          <p:cNvPr id="55" name="Text Box 73"/>
          <p:cNvSpPr txBox="1">
            <a:spLocks noChangeArrowheads="1"/>
          </p:cNvSpPr>
          <p:nvPr/>
        </p:nvSpPr>
        <p:spPr bwMode="auto">
          <a:xfrm>
            <a:off x="2529995" y="4629151"/>
            <a:ext cx="9884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h to h-1</a:t>
            </a:r>
          </a:p>
        </p:txBody>
      </p:sp>
      <p:sp>
        <p:nvSpPr>
          <p:cNvPr id="56" name="Text Box 74"/>
          <p:cNvSpPr txBox="1">
            <a:spLocks noChangeArrowheads="1"/>
          </p:cNvSpPr>
          <p:nvPr/>
        </p:nvSpPr>
        <p:spPr bwMode="auto">
          <a:xfrm>
            <a:off x="5323995" y="3333751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h-1</a:t>
            </a:r>
          </a:p>
        </p:txBody>
      </p:sp>
      <p:sp>
        <p:nvSpPr>
          <p:cNvPr id="57" name="Text Box 75"/>
          <p:cNvSpPr txBox="1">
            <a:spLocks noChangeArrowheads="1"/>
          </p:cNvSpPr>
          <p:nvPr/>
        </p:nvSpPr>
        <p:spPr bwMode="auto">
          <a:xfrm>
            <a:off x="6060595" y="3321051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h-1</a:t>
            </a:r>
          </a:p>
        </p:txBody>
      </p:sp>
      <p:sp>
        <p:nvSpPr>
          <p:cNvPr id="58" name="Text Box 76"/>
          <p:cNvSpPr txBox="1">
            <a:spLocks noChangeArrowheads="1"/>
          </p:cNvSpPr>
          <p:nvPr/>
        </p:nvSpPr>
        <p:spPr bwMode="auto">
          <a:xfrm>
            <a:off x="6771795" y="3333751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h-1</a:t>
            </a:r>
          </a:p>
        </p:txBody>
      </p:sp>
      <p:sp>
        <p:nvSpPr>
          <p:cNvPr id="59" name="Text Box 77"/>
          <p:cNvSpPr txBox="1">
            <a:spLocks noChangeArrowheads="1"/>
          </p:cNvSpPr>
          <p:nvPr/>
        </p:nvSpPr>
        <p:spPr bwMode="auto">
          <a:xfrm>
            <a:off x="7508395" y="3308351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venir Book"/>
                <a:cs typeface="Avenir Book"/>
              </a:rPr>
              <a:t>h-1</a:t>
            </a:r>
          </a:p>
        </p:txBody>
      </p:sp>
      <p:grpSp>
        <p:nvGrpSpPr>
          <p:cNvPr id="60" name="Group 78"/>
          <p:cNvGrpSpPr>
            <a:grpSpLocks/>
          </p:cNvGrpSpPr>
          <p:nvPr/>
        </p:nvGrpSpPr>
        <p:grpSpPr bwMode="auto">
          <a:xfrm>
            <a:off x="6203470" y="5367338"/>
            <a:ext cx="800100" cy="228600"/>
            <a:chOff x="576" y="2696"/>
            <a:chExt cx="744" cy="240"/>
          </a:xfrm>
          <a:noFill/>
        </p:grpSpPr>
        <p:sp>
          <p:nvSpPr>
            <p:cNvPr id="61" name="Rectangle 79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62" name="Rectangle 80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63" name="Rectangle 81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Avenir Book"/>
                <a:cs typeface="Avenir Book"/>
              </a:endParaRPr>
            </a:p>
          </p:txBody>
        </p:sp>
      </p:grpSp>
      <p:grpSp>
        <p:nvGrpSpPr>
          <p:cNvPr id="64" name="Group 82"/>
          <p:cNvGrpSpPr>
            <a:grpSpLocks/>
          </p:cNvGrpSpPr>
          <p:nvPr/>
        </p:nvGrpSpPr>
        <p:grpSpPr bwMode="auto">
          <a:xfrm>
            <a:off x="7130570" y="5367338"/>
            <a:ext cx="800100" cy="228600"/>
            <a:chOff x="576" y="2696"/>
            <a:chExt cx="744" cy="240"/>
          </a:xfrm>
          <a:noFill/>
        </p:grpSpPr>
        <p:sp>
          <p:nvSpPr>
            <p:cNvPr id="65" name="Rectangle 83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66" name="Rectangle 84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67" name="Rectangle 85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Avenir Book"/>
                <a:cs typeface="Avenir Book"/>
              </a:endParaRPr>
            </a:p>
          </p:txBody>
        </p:sp>
      </p:grpSp>
      <p:grpSp>
        <p:nvGrpSpPr>
          <p:cNvPr id="68" name="Group 86"/>
          <p:cNvGrpSpPr>
            <a:grpSpLocks/>
          </p:cNvGrpSpPr>
          <p:nvPr/>
        </p:nvGrpSpPr>
        <p:grpSpPr bwMode="auto">
          <a:xfrm>
            <a:off x="6711470" y="4452938"/>
            <a:ext cx="800100" cy="228600"/>
            <a:chOff x="576" y="2696"/>
            <a:chExt cx="744" cy="240"/>
          </a:xfrm>
          <a:noFill/>
        </p:grpSpPr>
        <p:sp>
          <p:nvSpPr>
            <p:cNvPr id="69" name="Rectangle 87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70" name="Rectangle 88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71" name="Rectangle 89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Avenir Book"/>
                <a:cs typeface="Avenir Book"/>
              </a:endParaRPr>
            </a:p>
          </p:txBody>
        </p:sp>
      </p:grpSp>
      <p:sp>
        <p:nvSpPr>
          <p:cNvPr id="72" name="Oval 90"/>
          <p:cNvSpPr>
            <a:spLocks noChangeArrowheads="1"/>
          </p:cNvSpPr>
          <p:nvPr/>
        </p:nvSpPr>
        <p:spPr bwMode="auto">
          <a:xfrm>
            <a:off x="7265508" y="4452938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Avenir Book"/>
                <a:cs typeface="Avenir Book"/>
              </a:rPr>
              <a:t>a</a:t>
            </a:r>
          </a:p>
        </p:txBody>
      </p:sp>
      <p:sp>
        <p:nvSpPr>
          <p:cNvPr id="73" name="Line 91"/>
          <p:cNvSpPr>
            <a:spLocks noChangeShapeType="1"/>
          </p:cNvSpPr>
          <p:nvPr/>
        </p:nvSpPr>
        <p:spPr bwMode="auto">
          <a:xfrm flipH="1">
            <a:off x="6609870" y="4681538"/>
            <a:ext cx="6477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74" name="Line 92"/>
          <p:cNvSpPr>
            <a:spLocks noChangeShapeType="1"/>
          </p:cNvSpPr>
          <p:nvPr/>
        </p:nvSpPr>
        <p:spPr bwMode="auto">
          <a:xfrm>
            <a:off x="7511570" y="4668838"/>
            <a:ext cx="25400" cy="698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75" name="Oval 93"/>
          <p:cNvSpPr>
            <a:spLocks noChangeArrowheads="1"/>
          </p:cNvSpPr>
          <p:nvPr/>
        </p:nvSpPr>
        <p:spPr bwMode="auto">
          <a:xfrm>
            <a:off x="6478108" y="5380038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Avenir Book"/>
                <a:cs typeface="Avenir Book"/>
              </a:rPr>
              <a:t>b</a:t>
            </a:r>
          </a:p>
        </p:txBody>
      </p:sp>
      <p:sp>
        <p:nvSpPr>
          <p:cNvPr id="76" name="Oval 94"/>
          <p:cNvSpPr>
            <a:spLocks noChangeArrowheads="1"/>
          </p:cNvSpPr>
          <p:nvPr/>
        </p:nvSpPr>
        <p:spPr bwMode="auto">
          <a:xfrm>
            <a:off x="6757508" y="5367338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Avenir Book"/>
                <a:cs typeface="Avenir Book"/>
              </a:rPr>
              <a:t>c</a:t>
            </a:r>
          </a:p>
        </p:txBody>
      </p:sp>
      <p:sp>
        <p:nvSpPr>
          <p:cNvPr id="77" name="AutoShape 95"/>
          <p:cNvSpPr>
            <a:spLocks noChangeArrowheads="1"/>
          </p:cNvSpPr>
          <p:nvPr/>
        </p:nvSpPr>
        <p:spPr bwMode="auto">
          <a:xfrm>
            <a:off x="3612670" y="3055938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78" name="AutoShape 96"/>
          <p:cNvSpPr>
            <a:spLocks noChangeArrowheads="1"/>
          </p:cNvSpPr>
          <p:nvPr/>
        </p:nvSpPr>
        <p:spPr bwMode="auto">
          <a:xfrm rot="19285483">
            <a:off x="3803170" y="4491038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90" name="Text Box 70"/>
          <p:cNvSpPr txBox="1">
            <a:spLocks noChangeArrowheads="1"/>
          </p:cNvSpPr>
          <p:nvPr/>
        </p:nvSpPr>
        <p:spPr bwMode="auto">
          <a:xfrm>
            <a:off x="873820" y="2975647"/>
            <a:ext cx="3875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 smtClean="0">
                <a:latin typeface="Avenir Book"/>
                <a:cs typeface="Avenir Book"/>
              </a:rPr>
              <a:t>T1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91" name="Text Box 70"/>
          <p:cNvSpPr txBox="1">
            <a:spLocks noChangeArrowheads="1"/>
          </p:cNvSpPr>
          <p:nvPr/>
        </p:nvSpPr>
        <p:spPr bwMode="auto">
          <a:xfrm>
            <a:off x="1234500" y="3514445"/>
            <a:ext cx="3875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 smtClean="0">
                <a:latin typeface="Avenir Book"/>
                <a:cs typeface="Avenir Book"/>
              </a:rPr>
              <a:t>T2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92" name="Text Box 70"/>
          <p:cNvSpPr txBox="1">
            <a:spLocks noChangeArrowheads="1"/>
          </p:cNvSpPr>
          <p:nvPr/>
        </p:nvSpPr>
        <p:spPr bwMode="auto">
          <a:xfrm>
            <a:off x="1869500" y="3506986"/>
            <a:ext cx="3875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 smtClean="0">
                <a:latin typeface="Avenir Book"/>
                <a:cs typeface="Avenir Book"/>
              </a:rPr>
              <a:t>T3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93" name="Text Box 70"/>
          <p:cNvSpPr txBox="1">
            <a:spLocks noChangeArrowheads="1"/>
          </p:cNvSpPr>
          <p:nvPr/>
        </p:nvSpPr>
        <p:spPr bwMode="auto">
          <a:xfrm>
            <a:off x="2266470" y="2626996"/>
            <a:ext cx="3875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 smtClean="0">
                <a:latin typeface="Avenir Book"/>
                <a:cs typeface="Avenir Book"/>
              </a:rPr>
              <a:t>T4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94" name="Text Box 70"/>
          <p:cNvSpPr txBox="1">
            <a:spLocks noChangeArrowheads="1"/>
          </p:cNvSpPr>
          <p:nvPr/>
        </p:nvSpPr>
        <p:spPr bwMode="auto">
          <a:xfrm>
            <a:off x="5467950" y="3050739"/>
            <a:ext cx="3875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 smtClean="0">
                <a:latin typeface="Avenir Book"/>
                <a:cs typeface="Avenir Book"/>
              </a:rPr>
              <a:t>T1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95" name="Text Box 70"/>
          <p:cNvSpPr txBox="1">
            <a:spLocks noChangeArrowheads="1"/>
          </p:cNvSpPr>
          <p:nvPr/>
        </p:nvSpPr>
        <p:spPr bwMode="auto">
          <a:xfrm>
            <a:off x="6120730" y="3055938"/>
            <a:ext cx="3875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 smtClean="0">
                <a:latin typeface="Avenir Book"/>
                <a:cs typeface="Avenir Book"/>
              </a:rPr>
              <a:t>T2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96" name="Text Box 70"/>
          <p:cNvSpPr txBox="1">
            <a:spLocks noChangeArrowheads="1"/>
          </p:cNvSpPr>
          <p:nvPr/>
        </p:nvSpPr>
        <p:spPr bwMode="auto">
          <a:xfrm>
            <a:off x="6831930" y="3057724"/>
            <a:ext cx="3875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 smtClean="0">
                <a:latin typeface="Avenir Book"/>
                <a:cs typeface="Avenir Book"/>
              </a:rPr>
              <a:t>T3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97" name="Text Box 70"/>
          <p:cNvSpPr txBox="1">
            <a:spLocks noChangeArrowheads="1"/>
          </p:cNvSpPr>
          <p:nvPr/>
        </p:nvSpPr>
        <p:spPr bwMode="auto">
          <a:xfrm>
            <a:off x="7486170" y="3040261"/>
            <a:ext cx="3875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 smtClean="0">
                <a:latin typeface="Avenir Book"/>
                <a:cs typeface="Avenir Book"/>
              </a:rPr>
              <a:t>T4</a:t>
            </a:r>
            <a:endParaRPr lang="en-US" sz="1400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623124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7" grpId="0" animBg="1"/>
      <p:bldP spid="28" grpId="0" animBg="1"/>
      <p:bldP spid="29" grpId="0" animBg="1"/>
      <p:bldP spid="30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44" grpId="0" animBg="1"/>
      <p:bldP spid="45" grpId="0" animBg="1"/>
      <p:bldP spid="46" grpId="0" animBg="1"/>
      <p:bldP spid="47" grpId="0" animBg="1"/>
      <p:bldP spid="49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696"/>
            <a:ext cx="8229600" cy="1143000"/>
          </a:xfrm>
        </p:spPr>
        <p:txBody>
          <a:bodyPr/>
          <a:lstStyle/>
          <a:p>
            <a:r>
              <a:rPr lang="en-US" dirty="0"/>
              <a:t>Deletion: </a:t>
            </a:r>
            <a:r>
              <a:rPr lang="en-US" dirty="0" smtClean="0"/>
              <a:t>case1.2 </a:t>
            </a:r>
            <a:endParaRPr lang="en-US" dirty="0"/>
          </a:p>
        </p:txBody>
      </p:sp>
      <p:sp>
        <p:nvSpPr>
          <p:cNvPr id="86" name="Line 87"/>
          <p:cNvSpPr>
            <a:spLocks noChangeShapeType="1"/>
          </p:cNvSpPr>
          <p:nvPr/>
        </p:nvSpPr>
        <p:spPr bwMode="auto">
          <a:xfrm>
            <a:off x="5984875" y="2640012"/>
            <a:ext cx="355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86"/>
          <p:cNvSpPr>
            <a:spLocks noChangeShapeType="1"/>
          </p:cNvSpPr>
          <p:nvPr/>
        </p:nvSpPr>
        <p:spPr bwMode="auto">
          <a:xfrm flipH="1">
            <a:off x="5603875" y="2640012"/>
            <a:ext cx="38100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85"/>
          <p:cNvSpPr>
            <a:spLocks noChangeShapeType="1"/>
          </p:cNvSpPr>
          <p:nvPr/>
        </p:nvSpPr>
        <p:spPr bwMode="auto">
          <a:xfrm>
            <a:off x="6594475" y="2284412"/>
            <a:ext cx="41910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84"/>
          <p:cNvSpPr>
            <a:spLocks noChangeShapeType="1"/>
          </p:cNvSpPr>
          <p:nvPr/>
        </p:nvSpPr>
        <p:spPr bwMode="auto">
          <a:xfrm flipH="1">
            <a:off x="5984875" y="2259012"/>
            <a:ext cx="635000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Line 83"/>
          <p:cNvSpPr>
            <a:spLocks noChangeShapeType="1"/>
          </p:cNvSpPr>
          <p:nvPr/>
        </p:nvSpPr>
        <p:spPr bwMode="auto">
          <a:xfrm>
            <a:off x="2314575" y="2271712"/>
            <a:ext cx="41910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Line 82"/>
          <p:cNvSpPr>
            <a:spLocks noChangeShapeType="1"/>
          </p:cNvSpPr>
          <p:nvPr/>
        </p:nvSpPr>
        <p:spPr bwMode="auto">
          <a:xfrm>
            <a:off x="1692275" y="2627312"/>
            <a:ext cx="34290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Line 81"/>
          <p:cNvSpPr>
            <a:spLocks noChangeShapeType="1"/>
          </p:cNvSpPr>
          <p:nvPr/>
        </p:nvSpPr>
        <p:spPr bwMode="auto">
          <a:xfrm flipH="1">
            <a:off x="1311275" y="2640012"/>
            <a:ext cx="38100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Line 80"/>
          <p:cNvSpPr>
            <a:spLocks noChangeShapeType="1"/>
          </p:cNvSpPr>
          <p:nvPr/>
        </p:nvSpPr>
        <p:spPr bwMode="auto">
          <a:xfrm flipH="1">
            <a:off x="1692275" y="2271712"/>
            <a:ext cx="635000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Oval 20"/>
          <p:cNvSpPr>
            <a:spLocks noChangeArrowheads="1"/>
          </p:cNvSpPr>
          <p:nvPr/>
        </p:nvSpPr>
        <p:spPr bwMode="auto">
          <a:xfrm>
            <a:off x="2174875" y="2106612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" name="Oval 21"/>
          <p:cNvSpPr>
            <a:spLocks noChangeArrowheads="1"/>
          </p:cNvSpPr>
          <p:nvPr/>
        </p:nvSpPr>
        <p:spPr bwMode="auto">
          <a:xfrm>
            <a:off x="1539875" y="2474912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04" name="Text Box 23"/>
          <p:cNvSpPr txBox="1">
            <a:spLocks noChangeArrowheads="1"/>
          </p:cNvSpPr>
          <p:nvPr/>
        </p:nvSpPr>
        <p:spPr bwMode="auto">
          <a:xfrm>
            <a:off x="2197100" y="2079625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105" name="AutoShape 25"/>
          <p:cNvSpPr>
            <a:spLocks noChangeArrowheads="1"/>
          </p:cNvSpPr>
          <p:nvPr/>
        </p:nvSpPr>
        <p:spPr bwMode="auto">
          <a:xfrm>
            <a:off x="2530475" y="2589212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AutoShape 26"/>
          <p:cNvSpPr>
            <a:spLocks noChangeArrowheads="1"/>
          </p:cNvSpPr>
          <p:nvPr/>
        </p:nvSpPr>
        <p:spPr bwMode="auto">
          <a:xfrm>
            <a:off x="1120775" y="2944812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AutoShape 28"/>
          <p:cNvSpPr>
            <a:spLocks noChangeArrowheads="1"/>
          </p:cNvSpPr>
          <p:nvPr/>
        </p:nvSpPr>
        <p:spPr bwMode="auto">
          <a:xfrm>
            <a:off x="1844675" y="2932112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Oval 29"/>
          <p:cNvSpPr>
            <a:spLocks noChangeArrowheads="1"/>
          </p:cNvSpPr>
          <p:nvPr/>
        </p:nvSpPr>
        <p:spPr bwMode="auto">
          <a:xfrm>
            <a:off x="6467475" y="2106612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9" name="Oval 30"/>
          <p:cNvSpPr>
            <a:spLocks noChangeArrowheads="1"/>
          </p:cNvSpPr>
          <p:nvPr/>
        </p:nvSpPr>
        <p:spPr bwMode="auto">
          <a:xfrm>
            <a:off x="5832475" y="2474912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10" name="Text Box 31"/>
          <p:cNvSpPr txBox="1">
            <a:spLocks noChangeArrowheads="1"/>
          </p:cNvSpPr>
          <p:nvPr/>
        </p:nvSpPr>
        <p:spPr bwMode="auto">
          <a:xfrm>
            <a:off x="6489700" y="2079625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111" name="AutoShape 32"/>
          <p:cNvSpPr>
            <a:spLocks noChangeArrowheads="1"/>
          </p:cNvSpPr>
          <p:nvPr/>
        </p:nvSpPr>
        <p:spPr bwMode="auto">
          <a:xfrm>
            <a:off x="6823075" y="2589212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AutoShape 33"/>
          <p:cNvSpPr>
            <a:spLocks noChangeArrowheads="1"/>
          </p:cNvSpPr>
          <p:nvPr/>
        </p:nvSpPr>
        <p:spPr bwMode="auto">
          <a:xfrm>
            <a:off x="5413375" y="2944812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AutoShape 34"/>
          <p:cNvSpPr>
            <a:spLocks noChangeArrowheads="1"/>
          </p:cNvSpPr>
          <p:nvPr/>
        </p:nvSpPr>
        <p:spPr bwMode="auto">
          <a:xfrm>
            <a:off x="6137275" y="2932112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Text Box 35"/>
          <p:cNvSpPr txBox="1">
            <a:spLocks noChangeArrowheads="1"/>
          </p:cNvSpPr>
          <p:nvPr/>
        </p:nvSpPr>
        <p:spPr bwMode="auto">
          <a:xfrm>
            <a:off x="2895600" y="2651125"/>
            <a:ext cx="958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 to h-1</a:t>
            </a:r>
          </a:p>
        </p:txBody>
      </p:sp>
      <p:sp>
        <p:nvSpPr>
          <p:cNvPr id="115" name="Text Box 36"/>
          <p:cNvSpPr txBox="1">
            <a:spLocks noChangeArrowheads="1"/>
          </p:cNvSpPr>
          <p:nvPr/>
        </p:nvSpPr>
        <p:spPr bwMode="auto">
          <a:xfrm>
            <a:off x="1778000" y="3311525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16" name="Text Box 38"/>
          <p:cNvSpPr txBox="1">
            <a:spLocks noChangeArrowheads="1"/>
          </p:cNvSpPr>
          <p:nvPr/>
        </p:nvSpPr>
        <p:spPr bwMode="auto">
          <a:xfrm>
            <a:off x="1041400" y="3311525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17" name="Text Box 39"/>
          <p:cNvSpPr txBox="1">
            <a:spLocks noChangeArrowheads="1"/>
          </p:cNvSpPr>
          <p:nvPr/>
        </p:nvSpPr>
        <p:spPr bwMode="auto">
          <a:xfrm>
            <a:off x="6769100" y="2968625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18" name="Text Box 40"/>
          <p:cNvSpPr txBox="1">
            <a:spLocks noChangeArrowheads="1"/>
          </p:cNvSpPr>
          <p:nvPr/>
        </p:nvSpPr>
        <p:spPr bwMode="auto">
          <a:xfrm>
            <a:off x="6070600" y="3311525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19" name="Text Box 41"/>
          <p:cNvSpPr txBox="1">
            <a:spLocks noChangeArrowheads="1"/>
          </p:cNvSpPr>
          <p:nvPr/>
        </p:nvSpPr>
        <p:spPr bwMode="auto">
          <a:xfrm>
            <a:off x="5334000" y="3324225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grpSp>
        <p:nvGrpSpPr>
          <p:cNvPr id="120" name="Group 43"/>
          <p:cNvGrpSpPr>
            <a:grpSpLocks/>
          </p:cNvGrpSpPr>
          <p:nvPr/>
        </p:nvGrpSpPr>
        <p:grpSpPr bwMode="auto">
          <a:xfrm>
            <a:off x="1501775" y="5141912"/>
            <a:ext cx="800100" cy="228600"/>
            <a:chOff x="576" y="2696"/>
            <a:chExt cx="744" cy="240"/>
          </a:xfrm>
          <a:noFill/>
        </p:grpSpPr>
        <p:sp>
          <p:nvSpPr>
            <p:cNvPr id="121" name="Rectangle 44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Rectangle 45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46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4" name="Group 47"/>
          <p:cNvGrpSpPr>
            <a:grpSpLocks/>
          </p:cNvGrpSpPr>
          <p:nvPr/>
        </p:nvGrpSpPr>
        <p:grpSpPr bwMode="auto">
          <a:xfrm>
            <a:off x="2428875" y="5141912"/>
            <a:ext cx="800100" cy="228600"/>
            <a:chOff x="576" y="2696"/>
            <a:chExt cx="744" cy="240"/>
          </a:xfrm>
          <a:noFill/>
        </p:grpSpPr>
        <p:sp>
          <p:nvSpPr>
            <p:cNvPr id="125" name="Rectangle 48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Rectangle 49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Rectangle 50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8" name="Group 51"/>
          <p:cNvGrpSpPr>
            <a:grpSpLocks/>
          </p:cNvGrpSpPr>
          <p:nvPr/>
        </p:nvGrpSpPr>
        <p:grpSpPr bwMode="auto">
          <a:xfrm>
            <a:off x="2009775" y="4227512"/>
            <a:ext cx="800100" cy="228600"/>
            <a:chOff x="576" y="2696"/>
            <a:chExt cx="744" cy="240"/>
          </a:xfrm>
          <a:noFill/>
        </p:grpSpPr>
        <p:sp>
          <p:nvSpPr>
            <p:cNvPr id="129" name="Rectangle 52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53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54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2" name="Oval 55"/>
          <p:cNvSpPr>
            <a:spLocks noChangeArrowheads="1"/>
          </p:cNvSpPr>
          <p:nvPr/>
        </p:nvSpPr>
        <p:spPr bwMode="auto">
          <a:xfrm>
            <a:off x="2563813" y="4227512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a</a:t>
            </a:r>
          </a:p>
        </p:txBody>
      </p:sp>
      <p:sp>
        <p:nvSpPr>
          <p:cNvPr id="133" name="Line 56"/>
          <p:cNvSpPr>
            <a:spLocks noChangeShapeType="1"/>
          </p:cNvSpPr>
          <p:nvPr/>
        </p:nvSpPr>
        <p:spPr bwMode="auto">
          <a:xfrm flipH="1">
            <a:off x="1908175" y="4456112"/>
            <a:ext cx="6477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Line 57"/>
          <p:cNvSpPr>
            <a:spLocks noChangeShapeType="1"/>
          </p:cNvSpPr>
          <p:nvPr/>
        </p:nvSpPr>
        <p:spPr bwMode="auto">
          <a:xfrm>
            <a:off x="2809875" y="4443412"/>
            <a:ext cx="25400" cy="698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Oval 58"/>
          <p:cNvSpPr>
            <a:spLocks noChangeArrowheads="1"/>
          </p:cNvSpPr>
          <p:nvPr/>
        </p:nvSpPr>
        <p:spPr bwMode="auto">
          <a:xfrm>
            <a:off x="1776413" y="5129212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b</a:t>
            </a:r>
          </a:p>
        </p:txBody>
      </p:sp>
      <p:grpSp>
        <p:nvGrpSpPr>
          <p:cNvPr id="136" name="Group 65"/>
          <p:cNvGrpSpPr>
            <a:grpSpLocks/>
          </p:cNvGrpSpPr>
          <p:nvPr/>
        </p:nvGrpSpPr>
        <p:grpSpPr bwMode="auto">
          <a:xfrm>
            <a:off x="6238875" y="5091112"/>
            <a:ext cx="800100" cy="228600"/>
            <a:chOff x="576" y="2696"/>
            <a:chExt cx="744" cy="240"/>
          </a:xfrm>
          <a:noFill/>
        </p:grpSpPr>
        <p:sp>
          <p:nvSpPr>
            <p:cNvPr id="137" name="Rectangle 66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Rectangle 67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Rectangle 68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" name="Group 69"/>
          <p:cNvGrpSpPr>
            <a:grpSpLocks/>
          </p:cNvGrpSpPr>
          <p:nvPr/>
        </p:nvGrpSpPr>
        <p:grpSpPr bwMode="auto">
          <a:xfrm>
            <a:off x="5819775" y="4176712"/>
            <a:ext cx="800100" cy="228600"/>
            <a:chOff x="576" y="2696"/>
            <a:chExt cx="744" cy="240"/>
          </a:xfrm>
          <a:noFill/>
        </p:grpSpPr>
        <p:sp>
          <p:nvSpPr>
            <p:cNvPr id="141" name="Rectangle 70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Rectangle 71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Rectangle 72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" name="Oval 73"/>
          <p:cNvSpPr>
            <a:spLocks noChangeArrowheads="1"/>
          </p:cNvSpPr>
          <p:nvPr/>
        </p:nvSpPr>
        <p:spPr bwMode="auto">
          <a:xfrm>
            <a:off x="6526213" y="5091112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a</a:t>
            </a:r>
          </a:p>
        </p:txBody>
      </p:sp>
      <p:sp>
        <p:nvSpPr>
          <p:cNvPr id="145" name="Line 75"/>
          <p:cNvSpPr>
            <a:spLocks noChangeShapeType="1"/>
          </p:cNvSpPr>
          <p:nvPr/>
        </p:nvSpPr>
        <p:spPr bwMode="auto">
          <a:xfrm>
            <a:off x="6353175" y="4379912"/>
            <a:ext cx="29210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Oval 76"/>
          <p:cNvSpPr>
            <a:spLocks noChangeArrowheads="1"/>
          </p:cNvSpPr>
          <p:nvPr/>
        </p:nvSpPr>
        <p:spPr bwMode="auto">
          <a:xfrm>
            <a:off x="6259513" y="5091112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b</a:t>
            </a:r>
          </a:p>
        </p:txBody>
      </p:sp>
      <p:sp>
        <p:nvSpPr>
          <p:cNvPr id="147" name="AutoShape 78"/>
          <p:cNvSpPr>
            <a:spLocks noChangeArrowheads="1"/>
          </p:cNvSpPr>
          <p:nvPr/>
        </p:nvSpPr>
        <p:spPr bwMode="auto">
          <a:xfrm>
            <a:off x="3851275" y="3148012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8" name="AutoShape 79"/>
          <p:cNvSpPr>
            <a:spLocks noChangeArrowheads="1"/>
          </p:cNvSpPr>
          <p:nvPr/>
        </p:nvSpPr>
        <p:spPr bwMode="auto">
          <a:xfrm>
            <a:off x="3825875" y="4735512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28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89" grpId="0" animBg="1"/>
      <p:bldP spid="108" grpId="0" animBg="1"/>
      <p:bldP spid="109" grpId="0" animBg="1"/>
      <p:bldP spid="110" grpId="0"/>
      <p:bldP spid="111" grpId="0" animBg="1"/>
      <p:bldP spid="112" grpId="0" animBg="1"/>
      <p:bldP spid="113" grpId="0" animBg="1"/>
      <p:bldP spid="117" grpId="0"/>
      <p:bldP spid="118" grpId="0"/>
      <p:bldP spid="119" grpId="0"/>
      <p:bldP spid="132" grpId="0" animBg="1"/>
      <p:bldP spid="133" grpId="0" animBg="1"/>
      <p:bldP spid="134" grpId="0" animBg="1"/>
      <p:bldP spid="135" grpId="0" animBg="1"/>
      <p:bldP spid="144" grpId="0" animBg="1"/>
      <p:bldP spid="145" grpId="0" animBg="1"/>
      <p:bldP spid="146" grpId="0" animBg="1"/>
      <p:bldP spid="147" grpId="0" animBg="1"/>
      <p:bldP spid="1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Can we have benefits of 2-4 trees with simple binary nodes?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16689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696"/>
            <a:ext cx="8229600" cy="1143000"/>
          </a:xfrm>
        </p:spPr>
        <p:txBody>
          <a:bodyPr/>
          <a:lstStyle/>
          <a:p>
            <a:r>
              <a:rPr lang="en-US" dirty="0"/>
              <a:t>Deletion: </a:t>
            </a:r>
            <a:r>
              <a:rPr lang="en-US" dirty="0" smtClean="0"/>
              <a:t>case2.1.1 </a:t>
            </a:r>
            <a:endParaRPr lang="en-US" dirty="0"/>
          </a:p>
        </p:txBody>
      </p:sp>
      <p:sp>
        <p:nvSpPr>
          <p:cNvPr id="58" name="Line 103"/>
          <p:cNvSpPr>
            <a:spLocks noChangeShapeType="1"/>
          </p:cNvSpPr>
          <p:nvPr/>
        </p:nvSpPr>
        <p:spPr bwMode="auto">
          <a:xfrm>
            <a:off x="6877050" y="3252788"/>
            <a:ext cx="26670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102"/>
          <p:cNvSpPr>
            <a:spLocks noChangeShapeType="1"/>
          </p:cNvSpPr>
          <p:nvPr/>
        </p:nvSpPr>
        <p:spPr bwMode="auto">
          <a:xfrm flipH="1">
            <a:off x="6572250" y="3252788"/>
            <a:ext cx="30480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101"/>
          <p:cNvSpPr>
            <a:spLocks noChangeShapeType="1"/>
          </p:cNvSpPr>
          <p:nvPr/>
        </p:nvSpPr>
        <p:spPr bwMode="auto">
          <a:xfrm>
            <a:off x="7740650" y="2566988"/>
            <a:ext cx="3048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100"/>
          <p:cNvSpPr>
            <a:spLocks noChangeShapeType="1"/>
          </p:cNvSpPr>
          <p:nvPr/>
        </p:nvSpPr>
        <p:spPr bwMode="auto">
          <a:xfrm flipH="1">
            <a:off x="7473950" y="2566988"/>
            <a:ext cx="2667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99"/>
          <p:cNvSpPr>
            <a:spLocks noChangeShapeType="1"/>
          </p:cNvSpPr>
          <p:nvPr/>
        </p:nvSpPr>
        <p:spPr bwMode="auto">
          <a:xfrm>
            <a:off x="7169150" y="1995488"/>
            <a:ext cx="5715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98"/>
          <p:cNvSpPr>
            <a:spLocks noChangeShapeType="1"/>
          </p:cNvSpPr>
          <p:nvPr/>
        </p:nvSpPr>
        <p:spPr bwMode="auto">
          <a:xfrm>
            <a:off x="6597650" y="2605088"/>
            <a:ext cx="2794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97"/>
          <p:cNvSpPr>
            <a:spLocks noChangeShapeType="1"/>
          </p:cNvSpPr>
          <p:nvPr/>
        </p:nvSpPr>
        <p:spPr bwMode="auto">
          <a:xfrm flipH="1">
            <a:off x="6089650" y="2605088"/>
            <a:ext cx="50800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96"/>
          <p:cNvSpPr>
            <a:spLocks noChangeShapeType="1"/>
          </p:cNvSpPr>
          <p:nvPr/>
        </p:nvSpPr>
        <p:spPr bwMode="auto">
          <a:xfrm flipH="1">
            <a:off x="6597650" y="1995488"/>
            <a:ext cx="5715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95"/>
          <p:cNvSpPr>
            <a:spLocks noChangeShapeType="1"/>
          </p:cNvSpPr>
          <p:nvPr/>
        </p:nvSpPr>
        <p:spPr bwMode="auto">
          <a:xfrm>
            <a:off x="2139950" y="2401888"/>
            <a:ext cx="63500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94"/>
          <p:cNvSpPr>
            <a:spLocks noChangeShapeType="1"/>
          </p:cNvSpPr>
          <p:nvPr/>
        </p:nvSpPr>
        <p:spPr bwMode="auto">
          <a:xfrm>
            <a:off x="1847850" y="3189288"/>
            <a:ext cx="41910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93"/>
          <p:cNvSpPr>
            <a:spLocks noChangeShapeType="1"/>
          </p:cNvSpPr>
          <p:nvPr/>
        </p:nvSpPr>
        <p:spPr bwMode="auto">
          <a:xfrm>
            <a:off x="1543050" y="3671888"/>
            <a:ext cx="3048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92"/>
          <p:cNvSpPr>
            <a:spLocks noChangeShapeType="1"/>
          </p:cNvSpPr>
          <p:nvPr/>
        </p:nvSpPr>
        <p:spPr bwMode="auto">
          <a:xfrm flipH="1">
            <a:off x="1212850" y="3671888"/>
            <a:ext cx="3302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91"/>
          <p:cNvSpPr>
            <a:spLocks noChangeShapeType="1"/>
          </p:cNvSpPr>
          <p:nvPr/>
        </p:nvSpPr>
        <p:spPr bwMode="auto">
          <a:xfrm flipH="1">
            <a:off x="1543050" y="3201988"/>
            <a:ext cx="304800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90"/>
          <p:cNvSpPr>
            <a:spLocks noChangeShapeType="1"/>
          </p:cNvSpPr>
          <p:nvPr/>
        </p:nvSpPr>
        <p:spPr bwMode="auto">
          <a:xfrm flipH="1">
            <a:off x="946150" y="2770188"/>
            <a:ext cx="3810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89"/>
          <p:cNvSpPr>
            <a:spLocks noChangeShapeType="1"/>
          </p:cNvSpPr>
          <p:nvPr/>
        </p:nvSpPr>
        <p:spPr bwMode="auto">
          <a:xfrm>
            <a:off x="1339850" y="2782888"/>
            <a:ext cx="5080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88"/>
          <p:cNvSpPr>
            <a:spLocks noChangeShapeType="1"/>
          </p:cNvSpPr>
          <p:nvPr/>
        </p:nvSpPr>
        <p:spPr bwMode="auto">
          <a:xfrm flipH="1">
            <a:off x="1339850" y="2389188"/>
            <a:ext cx="80010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Oval 6"/>
          <p:cNvSpPr>
            <a:spLocks noChangeArrowheads="1"/>
          </p:cNvSpPr>
          <p:nvPr/>
        </p:nvSpPr>
        <p:spPr bwMode="auto">
          <a:xfrm>
            <a:off x="1187450" y="261778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grpSp>
        <p:nvGrpSpPr>
          <p:cNvPr id="75" name="Group 66"/>
          <p:cNvGrpSpPr>
            <a:grpSpLocks/>
          </p:cNvGrpSpPr>
          <p:nvPr/>
        </p:nvGrpSpPr>
        <p:grpSpPr bwMode="auto">
          <a:xfrm>
            <a:off x="1987550" y="2209801"/>
            <a:ext cx="333375" cy="366712"/>
            <a:chOff x="1136" y="2327"/>
            <a:chExt cx="210" cy="231"/>
          </a:xfrm>
        </p:grpSpPr>
        <p:sp>
          <p:nvSpPr>
            <p:cNvPr id="76" name="Oval 5"/>
            <p:cNvSpPr>
              <a:spLocks noChangeArrowheads="1"/>
            </p:cNvSpPr>
            <p:nvPr/>
          </p:nvSpPr>
          <p:spPr bwMode="auto">
            <a:xfrm>
              <a:off x="1136" y="2344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7" name="Text Box 8"/>
            <p:cNvSpPr txBox="1">
              <a:spLocks noChangeArrowheads="1"/>
            </p:cNvSpPr>
            <p:nvPr/>
          </p:nvSpPr>
          <p:spPr bwMode="auto">
            <a:xfrm>
              <a:off x="1150" y="232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</p:grpSp>
      <p:grpSp>
        <p:nvGrpSpPr>
          <p:cNvPr id="78" name="Group 67"/>
          <p:cNvGrpSpPr>
            <a:grpSpLocks/>
          </p:cNvGrpSpPr>
          <p:nvPr/>
        </p:nvGrpSpPr>
        <p:grpSpPr bwMode="auto">
          <a:xfrm>
            <a:off x="1692275" y="2997201"/>
            <a:ext cx="320675" cy="369887"/>
            <a:chOff x="1070" y="3095"/>
            <a:chExt cx="202" cy="233"/>
          </a:xfrm>
        </p:grpSpPr>
        <p:sp>
          <p:nvSpPr>
            <p:cNvPr id="79" name="Oval 7"/>
            <p:cNvSpPr>
              <a:spLocks noChangeArrowheads="1"/>
            </p:cNvSpPr>
            <p:nvPr/>
          </p:nvSpPr>
          <p:spPr bwMode="auto">
            <a:xfrm>
              <a:off x="1072" y="3120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0" name="Text Box 9"/>
            <p:cNvSpPr txBox="1">
              <a:spLocks noChangeArrowheads="1"/>
            </p:cNvSpPr>
            <p:nvPr/>
          </p:nvSpPr>
          <p:spPr bwMode="auto">
            <a:xfrm>
              <a:off x="1070" y="3095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</p:grpSp>
      <p:grpSp>
        <p:nvGrpSpPr>
          <p:cNvPr id="81" name="Group 68"/>
          <p:cNvGrpSpPr>
            <a:grpSpLocks/>
          </p:cNvGrpSpPr>
          <p:nvPr/>
        </p:nvGrpSpPr>
        <p:grpSpPr bwMode="auto">
          <a:xfrm>
            <a:off x="1387475" y="3467101"/>
            <a:ext cx="320675" cy="369887"/>
            <a:chOff x="854" y="3479"/>
            <a:chExt cx="202" cy="233"/>
          </a:xfrm>
        </p:grpSpPr>
        <p:sp>
          <p:nvSpPr>
            <p:cNvPr id="82" name="Oval 15"/>
            <p:cNvSpPr>
              <a:spLocks noChangeArrowheads="1"/>
            </p:cNvSpPr>
            <p:nvPr/>
          </p:nvSpPr>
          <p:spPr bwMode="auto">
            <a:xfrm>
              <a:off x="856" y="3504"/>
              <a:ext cx="200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C1C3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3" name="Text Box 16"/>
            <p:cNvSpPr txBox="1">
              <a:spLocks noChangeArrowheads="1"/>
            </p:cNvSpPr>
            <p:nvPr/>
          </p:nvSpPr>
          <p:spPr bwMode="auto">
            <a:xfrm>
              <a:off x="854" y="347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d</a:t>
              </a:r>
            </a:p>
          </p:txBody>
        </p:sp>
      </p:grpSp>
      <p:sp>
        <p:nvSpPr>
          <p:cNvPr id="84" name="Oval 17"/>
          <p:cNvSpPr>
            <a:spLocks noChangeArrowheads="1"/>
          </p:cNvSpPr>
          <p:nvPr/>
        </p:nvSpPr>
        <p:spPr bwMode="auto">
          <a:xfrm>
            <a:off x="7588250" y="241458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85" name="Oval 18"/>
          <p:cNvSpPr>
            <a:spLocks noChangeArrowheads="1"/>
          </p:cNvSpPr>
          <p:nvPr/>
        </p:nvSpPr>
        <p:spPr bwMode="auto">
          <a:xfrm>
            <a:off x="7016750" y="183038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0" name="Oval 19"/>
          <p:cNvSpPr>
            <a:spLocks noChangeArrowheads="1"/>
          </p:cNvSpPr>
          <p:nvPr/>
        </p:nvSpPr>
        <p:spPr bwMode="auto">
          <a:xfrm>
            <a:off x="6445250" y="243998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91" name="Oval 20"/>
          <p:cNvSpPr>
            <a:spLocks noChangeArrowheads="1"/>
          </p:cNvSpPr>
          <p:nvPr/>
        </p:nvSpPr>
        <p:spPr bwMode="auto">
          <a:xfrm>
            <a:off x="6724650" y="308768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" name="Text Box 21"/>
          <p:cNvSpPr txBox="1">
            <a:spLocks noChangeArrowheads="1"/>
          </p:cNvSpPr>
          <p:nvPr/>
        </p:nvSpPr>
        <p:spPr bwMode="auto">
          <a:xfrm>
            <a:off x="7038975" y="1803401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93" name="Text Box 22"/>
          <p:cNvSpPr txBox="1">
            <a:spLocks noChangeArrowheads="1"/>
          </p:cNvSpPr>
          <p:nvPr/>
        </p:nvSpPr>
        <p:spPr bwMode="auto">
          <a:xfrm>
            <a:off x="6721475" y="3048001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94" name="AutoShape 27"/>
          <p:cNvSpPr>
            <a:spLocks noChangeArrowheads="1"/>
          </p:cNvSpPr>
          <p:nvPr/>
        </p:nvSpPr>
        <p:spPr bwMode="auto">
          <a:xfrm>
            <a:off x="1022350" y="3925888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AutoShape 28"/>
          <p:cNvSpPr>
            <a:spLocks noChangeArrowheads="1"/>
          </p:cNvSpPr>
          <p:nvPr/>
        </p:nvSpPr>
        <p:spPr bwMode="auto">
          <a:xfrm>
            <a:off x="1657350" y="3925888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AutoShape 29"/>
          <p:cNvSpPr>
            <a:spLocks noChangeArrowheads="1"/>
          </p:cNvSpPr>
          <p:nvPr/>
        </p:nvSpPr>
        <p:spPr bwMode="auto">
          <a:xfrm>
            <a:off x="2076450" y="3494088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AutoShape 30"/>
          <p:cNvSpPr>
            <a:spLocks noChangeArrowheads="1"/>
          </p:cNvSpPr>
          <p:nvPr/>
        </p:nvSpPr>
        <p:spPr bwMode="auto">
          <a:xfrm>
            <a:off x="755650" y="3036888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9" name="AutoShape 31"/>
          <p:cNvSpPr>
            <a:spLocks noChangeArrowheads="1"/>
          </p:cNvSpPr>
          <p:nvPr/>
        </p:nvSpPr>
        <p:spPr bwMode="auto">
          <a:xfrm>
            <a:off x="2584450" y="2554288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0" name="AutoShape 32"/>
          <p:cNvSpPr>
            <a:spLocks noChangeArrowheads="1"/>
          </p:cNvSpPr>
          <p:nvPr/>
        </p:nvSpPr>
        <p:spPr bwMode="auto">
          <a:xfrm>
            <a:off x="5899150" y="3087688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1" name="AutoShape 33"/>
          <p:cNvSpPr>
            <a:spLocks noChangeArrowheads="1"/>
          </p:cNvSpPr>
          <p:nvPr/>
        </p:nvSpPr>
        <p:spPr bwMode="auto">
          <a:xfrm>
            <a:off x="6381750" y="3481388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2" name="AutoShape 34"/>
          <p:cNvSpPr>
            <a:spLocks noChangeArrowheads="1"/>
          </p:cNvSpPr>
          <p:nvPr/>
        </p:nvSpPr>
        <p:spPr bwMode="auto">
          <a:xfrm>
            <a:off x="6940550" y="3481388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" name="AutoShape 35"/>
          <p:cNvSpPr>
            <a:spLocks noChangeArrowheads="1"/>
          </p:cNvSpPr>
          <p:nvPr/>
        </p:nvSpPr>
        <p:spPr bwMode="auto">
          <a:xfrm>
            <a:off x="7283450" y="2820988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AutoShape 36"/>
          <p:cNvSpPr>
            <a:spLocks noChangeArrowheads="1"/>
          </p:cNvSpPr>
          <p:nvPr/>
        </p:nvSpPr>
        <p:spPr bwMode="auto">
          <a:xfrm>
            <a:off x="7854950" y="2808288"/>
            <a:ext cx="393700" cy="35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Text Box 37"/>
          <p:cNvSpPr txBox="1">
            <a:spLocks noChangeArrowheads="1"/>
          </p:cNvSpPr>
          <p:nvPr/>
        </p:nvSpPr>
        <p:spPr bwMode="auto">
          <a:xfrm>
            <a:off x="2911475" y="2552701"/>
            <a:ext cx="958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 to h-1</a:t>
            </a:r>
          </a:p>
        </p:txBody>
      </p:sp>
      <p:sp>
        <p:nvSpPr>
          <p:cNvPr id="156" name="Text Box 38"/>
          <p:cNvSpPr txBox="1">
            <a:spLocks noChangeArrowheads="1"/>
          </p:cNvSpPr>
          <p:nvPr/>
        </p:nvSpPr>
        <p:spPr bwMode="auto">
          <a:xfrm>
            <a:off x="2466975" y="3492501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57" name="Text Box 40"/>
          <p:cNvSpPr txBox="1">
            <a:spLocks noChangeArrowheads="1"/>
          </p:cNvSpPr>
          <p:nvPr/>
        </p:nvSpPr>
        <p:spPr bwMode="auto">
          <a:xfrm>
            <a:off x="511175" y="3975101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58" name="Text Box 41"/>
          <p:cNvSpPr txBox="1">
            <a:spLocks noChangeArrowheads="1"/>
          </p:cNvSpPr>
          <p:nvPr/>
        </p:nvSpPr>
        <p:spPr bwMode="auto">
          <a:xfrm>
            <a:off x="2085975" y="4000501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59" name="Text Box 42"/>
          <p:cNvSpPr txBox="1">
            <a:spLocks noChangeArrowheads="1"/>
          </p:cNvSpPr>
          <p:nvPr/>
        </p:nvSpPr>
        <p:spPr bwMode="auto">
          <a:xfrm>
            <a:off x="409575" y="3111501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</a:t>
            </a:r>
          </a:p>
        </p:txBody>
      </p:sp>
      <p:sp>
        <p:nvSpPr>
          <p:cNvPr id="160" name="Text Box 43"/>
          <p:cNvSpPr txBox="1">
            <a:spLocks noChangeArrowheads="1"/>
          </p:cNvSpPr>
          <p:nvPr/>
        </p:nvSpPr>
        <p:spPr bwMode="auto">
          <a:xfrm>
            <a:off x="5565775" y="3149601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</a:t>
            </a:r>
          </a:p>
        </p:txBody>
      </p:sp>
      <p:sp>
        <p:nvSpPr>
          <p:cNvPr id="161" name="Text Box 44"/>
          <p:cNvSpPr txBox="1">
            <a:spLocks noChangeArrowheads="1"/>
          </p:cNvSpPr>
          <p:nvPr/>
        </p:nvSpPr>
        <p:spPr bwMode="auto">
          <a:xfrm>
            <a:off x="6251575" y="3848101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62" name="Text Box 45"/>
          <p:cNvSpPr txBox="1">
            <a:spLocks noChangeArrowheads="1"/>
          </p:cNvSpPr>
          <p:nvPr/>
        </p:nvSpPr>
        <p:spPr bwMode="auto">
          <a:xfrm>
            <a:off x="7826375" y="3175001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63" name="Text Box 46"/>
          <p:cNvSpPr txBox="1">
            <a:spLocks noChangeArrowheads="1"/>
          </p:cNvSpPr>
          <p:nvPr/>
        </p:nvSpPr>
        <p:spPr bwMode="auto">
          <a:xfrm>
            <a:off x="7191375" y="3187701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64" name="Text Box 47"/>
          <p:cNvSpPr txBox="1">
            <a:spLocks noChangeArrowheads="1"/>
          </p:cNvSpPr>
          <p:nvPr/>
        </p:nvSpPr>
        <p:spPr bwMode="auto">
          <a:xfrm>
            <a:off x="6899275" y="3848101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65" name="Oval 48"/>
          <p:cNvSpPr>
            <a:spLocks noChangeArrowheads="1"/>
          </p:cNvSpPr>
          <p:nvPr/>
        </p:nvSpPr>
        <p:spPr bwMode="auto">
          <a:xfrm>
            <a:off x="2147888" y="5584508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d</a:t>
            </a:r>
          </a:p>
        </p:txBody>
      </p:sp>
      <p:grpSp>
        <p:nvGrpSpPr>
          <p:cNvPr id="166" name="Group 49"/>
          <p:cNvGrpSpPr>
            <a:grpSpLocks/>
          </p:cNvGrpSpPr>
          <p:nvPr/>
        </p:nvGrpSpPr>
        <p:grpSpPr bwMode="auto">
          <a:xfrm>
            <a:off x="2139950" y="5584508"/>
            <a:ext cx="800100" cy="228600"/>
            <a:chOff x="576" y="2696"/>
            <a:chExt cx="744" cy="240"/>
          </a:xfrm>
          <a:noFill/>
        </p:grpSpPr>
        <p:sp>
          <p:nvSpPr>
            <p:cNvPr id="167" name="Rectangle 50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" name="Rectangle 51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" name="Rectangle 52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0" name="Group 53"/>
          <p:cNvGrpSpPr>
            <a:grpSpLocks/>
          </p:cNvGrpSpPr>
          <p:nvPr/>
        </p:nvGrpSpPr>
        <p:grpSpPr bwMode="auto">
          <a:xfrm>
            <a:off x="3067050" y="5584508"/>
            <a:ext cx="800100" cy="228600"/>
            <a:chOff x="576" y="2696"/>
            <a:chExt cx="744" cy="240"/>
          </a:xfrm>
          <a:noFill/>
        </p:grpSpPr>
        <p:sp>
          <p:nvSpPr>
            <p:cNvPr id="171" name="Rectangle 54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Rectangle 55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Rectangle 56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" name="Group 57"/>
          <p:cNvGrpSpPr>
            <a:grpSpLocks/>
          </p:cNvGrpSpPr>
          <p:nvPr/>
        </p:nvGrpSpPr>
        <p:grpSpPr bwMode="auto">
          <a:xfrm>
            <a:off x="2647950" y="4670108"/>
            <a:ext cx="800100" cy="228600"/>
            <a:chOff x="576" y="2696"/>
            <a:chExt cx="744" cy="240"/>
          </a:xfrm>
          <a:noFill/>
        </p:grpSpPr>
        <p:sp>
          <p:nvSpPr>
            <p:cNvPr id="175" name="Rectangle 58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" name="Rectangle 59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Rectangle 60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8" name="Oval 61"/>
          <p:cNvSpPr>
            <a:spLocks noChangeArrowheads="1"/>
          </p:cNvSpPr>
          <p:nvPr/>
        </p:nvSpPr>
        <p:spPr bwMode="auto">
          <a:xfrm>
            <a:off x="2922588" y="4670108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a</a:t>
            </a:r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 flipH="1">
            <a:off x="2546350" y="4873308"/>
            <a:ext cx="36830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3181350" y="4873308"/>
            <a:ext cx="29210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" name="Oval 64"/>
          <p:cNvSpPr>
            <a:spLocks noChangeArrowheads="1"/>
          </p:cNvSpPr>
          <p:nvPr/>
        </p:nvSpPr>
        <p:spPr bwMode="auto">
          <a:xfrm>
            <a:off x="2655888" y="4670108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b</a:t>
            </a:r>
          </a:p>
        </p:txBody>
      </p:sp>
      <p:sp>
        <p:nvSpPr>
          <p:cNvPr id="182" name="Oval 65"/>
          <p:cNvSpPr>
            <a:spLocks noChangeArrowheads="1"/>
          </p:cNvSpPr>
          <p:nvPr/>
        </p:nvSpPr>
        <p:spPr bwMode="auto">
          <a:xfrm>
            <a:off x="2414588" y="5584508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/>
              <a:t>c</a:t>
            </a:r>
          </a:p>
        </p:txBody>
      </p:sp>
      <p:sp>
        <p:nvSpPr>
          <p:cNvPr id="183" name="Oval 69"/>
          <p:cNvSpPr>
            <a:spLocks noChangeArrowheads="1"/>
          </p:cNvSpPr>
          <p:nvPr/>
        </p:nvSpPr>
        <p:spPr bwMode="auto">
          <a:xfrm>
            <a:off x="4827588" y="5559108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d</a:t>
            </a:r>
          </a:p>
        </p:txBody>
      </p:sp>
      <p:grpSp>
        <p:nvGrpSpPr>
          <p:cNvPr id="184" name="Group 70"/>
          <p:cNvGrpSpPr>
            <a:grpSpLocks/>
          </p:cNvGrpSpPr>
          <p:nvPr/>
        </p:nvGrpSpPr>
        <p:grpSpPr bwMode="auto">
          <a:xfrm>
            <a:off x="4819650" y="5559108"/>
            <a:ext cx="800100" cy="228600"/>
            <a:chOff x="576" y="2696"/>
            <a:chExt cx="744" cy="240"/>
          </a:xfrm>
          <a:noFill/>
        </p:grpSpPr>
        <p:sp>
          <p:nvSpPr>
            <p:cNvPr id="185" name="Rectangle 71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Rectangle 72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Rectangle 73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8" name="Group 74"/>
          <p:cNvGrpSpPr>
            <a:grpSpLocks/>
          </p:cNvGrpSpPr>
          <p:nvPr/>
        </p:nvGrpSpPr>
        <p:grpSpPr bwMode="auto">
          <a:xfrm>
            <a:off x="5746750" y="5559108"/>
            <a:ext cx="800100" cy="228600"/>
            <a:chOff x="576" y="2696"/>
            <a:chExt cx="744" cy="240"/>
          </a:xfrm>
          <a:noFill/>
        </p:grpSpPr>
        <p:sp>
          <p:nvSpPr>
            <p:cNvPr id="189" name="Rectangle 75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" name="Rectangle 76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" name="Rectangle 77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2" name="Group 78"/>
          <p:cNvGrpSpPr>
            <a:grpSpLocks/>
          </p:cNvGrpSpPr>
          <p:nvPr/>
        </p:nvGrpSpPr>
        <p:grpSpPr bwMode="auto">
          <a:xfrm>
            <a:off x="5327650" y="4644708"/>
            <a:ext cx="800100" cy="228600"/>
            <a:chOff x="576" y="2696"/>
            <a:chExt cx="744" cy="240"/>
          </a:xfrm>
          <a:noFill/>
        </p:grpSpPr>
        <p:sp>
          <p:nvSpPr>
            <p:cNvPr id="193" name="Rectangle 79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" name="Rectangle 80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" name="Rectangle 81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6" name="Oval 82"/>
          <p:cNvSpPr>
            <a:spLocks noChangeArrowheads="1"/>
          </p:cNvSpPr>
          <p:nvPr/>
        </p:nvSpPr>
        <p:spPr bwMode="auto">
          <a:xfrm>
            <a:off x="5754688" y="5546408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a</a:t>
            </a:r>
          </a:p>
        </p:txBody>
      </p:sp>
      <p:sp>
        <p:nvSpPr>
          <p:cNvPr id="197" name="Line 83"/>
          <p:cNvSpPr>
            <a:spLocks noChangeShapeType="1"/>
          </p:cNvSpPr>
          <p:nvPr/>
        </p:nvSpPr>
        <p:spPr bwMode="auto">
          <a:xfrm flipH="1">
            <a:off x="5226050" y="4847908"/>
            <a:ext cx="36830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Line 84"/>
          <p:cNvSpPr>
            <a:spLocks noChangeShapeType="1"/>
          </p:cNvSpPr>
          <p:nvPr/>
        </p:nvSpPr>
        <p:spPr bwMode="auto">
          <a:xfrm>
            <a:off x="5861050" y="4847908"/>
            <a:ext cx="29210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Oval 85"/>
          <p:cNvSpPr>
            <a:spLocks noChangeArrowheads="1"/>
          </p:cNvSpPr>
          <p:nvPr/>
        </p:nvSpPr>
        <p:spPr bwMode="auto">
          <a:xfrm>
            <a:off x="5335588" y="4644708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b</a:t>
            </a:r>
          </a:p>
        </p:txBody>
      </p:sp>
      <p:sp>
        <p:nvSpPr>
          <p:cNvPr id="200" name="Oval 86"/>
          <p:cNvSpPr>
            <a:spLocks noChangeArrowheads="1"/>
          </p:cNvSpPr>
          <p:nvPr/>
        </p:nvSpPr>
        <p:spPr bwMode="auto">
          <a:xfrm>
            <a:off x="5614988" y="4644708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c</a:t>
            </a:r>
          </a:p>
        </p:txBody>
      </p:sp>
      <p:sp>
        <p:nvSpPr>
          <p:cNvPr id="201" name="AutoShape 87"/>
          <p:cNvSpPr>
            <a:spLocks noChangeArrowheads="1"/>
          </p:cNvSpPr>
          <p:nvPr/>
        </p:nvSpPr>
        <p:spPr bwMode="auto">
          <a:xfrm>
            <a:off x="3851275" y="3683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51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84" grpId="0" animBg="1"/>
      <p:bldP spid="85" grpId="0" animBg="1"/>
      <p:bldP spid="90" grpId="0" animBg="1"/>
      <p:bldP spid="91" grpId="0" animBg="1"/>
      <p:bldP spid="92" grpId="0"/>
      <p:bldP spid="93" grpId="0"/>
      <p:bldP spid="150" grpId="0" animBg="1"/>
      <p:bldP spid="151" grpId="0" animBg="1"/>
      <p:bldP spid="152" grpId="0" animBg="1"/>
      <p:bldP spid="153" grpId="0" animBg="1"/>
      <p:bldP spid="154" grpId="0" animBg="1"/>
      <p:bldP spid="160" grpId="0"/>
      <p:bldP spid="161" grpId="0"/>
      <p:bldP spid="162" grpId="0"/>
      <p:bldP spid="163" grpId="0"/>
      <p:bldP spid="164" grpId="0"/>
      <p:bldP spid="165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696"/>
            <a:ext cx="8229600" cy="1143000"/>
          </a:xfrm>
        </p:spPr>
        <p:txBody>
          <a:bodyPr/>
          <a:lstStyle/>
          <a:p>
            <a:r>
              <a:rPr lang="en-US" dirty="0"/>
              <a:t>Deletion: </a:t>
            </a:r>
            <a:r>
              <a:rPr lang="en-US" dirty="0" smtClean="0"/>
              <a:t>case2.1.2 </a:t>
            </a:r>
            <a:endParaRPr lang="en-US" dirty="0"/>
          </a:p>
        </p:txBody>
      </p:sp>
      <p:sp>
        <p:nvSpPr>
          <p:cNvPr id="98" name="Line 86"/>
          <p:cNvSpPr>
            <a:spLocks noChangeShapeType="1"/>
          </p:cNvSpPr>
          <p:nvPr/>
        </p:nvSpPr>
        <p:spPr bwMode="auto">
          <a:xfrm>
            <a:off x="6623050" y="2943225"/>
            <a:ext cx="33020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Line 85"/>
          <p:cNvSpPr>
            <a:spLocks noChangeShapeType="1"/>
          </p:cNvSpPr>
          <p:nvPr/>
        </p:nvSpPr>
        <p:spPr bwMode="auto">
          <a:xfrm flipH="1">
            <a:off x="6305550" y="2943225"/>
            <a:ext cx="31750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Line 84"/>
          <p:cNvSpPr>
            <a:spLocks noChangeShapeType="1"/>
          </p:cNvSpPr>
          <p:nvPr/>
        </p:nvSpPr>
        <p:spPr bwMode="auto">
          <a:xfrm>
            <a:off x="6991350" y="2397125"/>
            <a:ext cx="431800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Line 83"/>
          <p:cNvSpPr>
            <a:spLocks noChangeShapeType="1"/>
          </p:cNvSpPr>
          <p:nvPr/>
        </p:nvSpPr>
        <p:spPr bwMode="auto">
          <a:xfrm flipH="1">
            <a:off x="6610350" y="2397125"/>
            <a:ext cx="381000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82"/>
          <p:cNvSpPr>
            <a:spLocks noChangeShapeType="1"/>
          </p:cNvSpPr>
          <p:nvPr/>
        </p:nvSpPr>
        <p:spPr bwMode="auto">
          <a:xfrm>
            <a:off x="6445250" y="1863725"/>
            <a:ext cx="5461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Line 81"/>
          <p:cNvSpPr>
            <a:spLocks noChangeShapeType="1"/>
          </p:cNvSpPr>
          <p:nvPr/>
        </p:nvSpPr>
        <p:spPr bwMode="auto">
          <a:xfrm flipH="1">
            <a:off x="5937250" y="1863725"/>
            <a:ext cx="49530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Line 80"/>
          <p:cNvSpPr>
            <a:spLocks noChangeShapeType="1"/>
          </p:cNvSpPr>
          <p:nvPr/>
        </p:nvSpPr>
        <p:spPr bwMode="auto">
          <a:xfrm>
            <a:off x="2178050" y="2206625"/>
            <a:ext cx="5080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79"/>
          <p:cNvSpPr>
            <a:spLocks noChangeShapeType="1"/>
          </p:cNvSpPr>
          <p:nvPr/>
        </p:nvSpPr>
        <p:spPr bwMode="auto">
          <a:xfrm>
            <a:off x="1911350" y="3438525"/>
            <a:ext cx="41910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Line 78"/>
          <p:cNvSpPr>
            <a:spLocks noChangeShapeType="1"/>
          </p:cNvSpPr>
          <p:nvPr/>
        </p:nvSpPr>
        <p:spPr bwMode="auto">
          <a:xfrm flipH="1">
            <a:off x="1581150" y="3438525"/>
            <a:ext cx="33020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Line 77"/>
          <p:cNvSpPr>
            <a:spLocks noChangeShapeType="1"/>
          </p:cNvSpPr>
          <p:nvPr/>
        </p:nvSpPr>
        <p:spPr bwMode="auto">
          <a:xfrm>
            <a:off x="1631950" y="2790825"/>
            <a:ext cx="2794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76"/>
          <p:cNvSpPr>
            <a:spLocks noChangeShapeType="1"/>
          </p:cNvSpPr>
          <p:nvPr/>
        </p:nvSpPr>
        <p:spPr bwMode="auto">
          <a:xfrm flipH="1">
            <a:off x="1111250" y="2778125"/>
            <a:ext cx="52070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75"/>
          <p:cNvSpPr>
            <a:spLocks noChangeShapeType="1"/>
          </p:cNvSpPr>
          <p:nvPr/>
        </p:nvSpPr>
        <p:spPr bwMode="auto">
          <a:xfrm flipH="1">
            <a:off x="1631950" y="2219325"/>
            <a:ext cx="546100" cy="55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Oval 5"/>
          <p:cNvSpPr>
            <a:spLocks noChangeArrowheads="1"/>
          </p:cNvSpPr>
          <p:nvPr/>
        </p:nvSpPr>
        <p:spPr bwMode="auto">
          <a:xfrm>
            <a:off x="2025650" y="2054225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1" name="Oval 6"/>
          <p:cNvSpPr>
            <a:spLocks noChangeArrowheads="1"/>
          </p:cNvSpPr>
          <p:nvPr/>
        </p:nvSpPr>
        <p:spPr bwMode="auto">
          <a:xfrm>
            <a:off x="1479550" y="2625725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12" name="Oval 7"/>
          <p:cNvSpPr>
            <a:spLocks noChangeArrowheads="1"/>
          </p:cNvSpPr>
          <p:nvPr/>
        </p:nvSpPr>
        <p:spPr bwMode="auto">
          <a:xfrm>
            <a:off x="1758950" y="3273425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3" name="Text Box 8"/>
          <p:cNvSpPr txBox="1">
            <a:spLocks noChangeArrowheads="1"/>
          </p:cNvSpPr>
          <p:nvPr/>
        </p:nvSpPr>
        <p:spPr bwMode="auto">
          <a:xfrm>
            <a:off x="2047875" y="20272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114" name="Text Box 9"/>
          <p:cNvSpPr txBox="1">
            <a:spLocks noChangeArrowheads="1"/>
          </p:cNvSpPr>
          <p:nvPr/>
        </p:nvSpPr>
        <p:spPr bwMode="auto">
          <a:xfrm>
            <a:off x="1755775" y="32337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115" name="Oval 16"/>
          <p:cNvSpPr>
            <a:spLocks noChangeArrowheads="1"/>
          </p:cNvSpPr>
          <p:nvPr/>
        </p:nvSpPr>
        <p:spPr bwMode="auto">
          <a:xfrm>
            <a:off x="6838950" y="2244725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16" name="Oval 17"/>
          <p:cNvSpPr>
            <a:spLocks noChangeArrowheads="1"/>
          </p:cNvSpPr>
          <p:nvPr/>
        </p:nvSpPr>
        <p:spPr bwMode="auto">
          <a:xfrm>
            <a:off x="6292850" y="1698625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7" name="Oval 19"/>
          <p:cNvSpPr>
            <a:spLocks noChangeArrowheads="1"/>
          </p:cNvSpPr>
          <p:nvPr/>
        </p:nvSpPr>
        <p:spPr bwMode="auto">
          <a:xfrm>
            <a:off x="6457950" y="2778125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8" name="Text Box 20"/>
          <p:cNvSpPr txBox="1">
            <a:spLocks noChangeArrowheads="1"/>
          </p:cNvSpPr>
          <p:nvPr/>
        </p:nvSpPr>
        <p:spPr bwMode="auto">
          <a:xfrm>
            <a:off x="6315075" y="16716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119" name="Text Box 21"/>
          <p:cNvSpPr txBox="1">
            <a:spLocks noChangeArrowheads="1"/>
          </p:cNvSpPr>
          <p:nvPr/>
        </p:nvSpPr>
        <p:spPr bwMode="auto">
          <a:xfrm>
            <a:off x="6454775" y="2738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120" name="AutoShape 26"/>
          <p:cNvSpPr>
            <a:spLocks noChangeArrowheads="1"/>
          </p:cNvSpPr>
          <p:nvPr/>
        </p:nvSpPr>
        <p:spPr bwMode="auto">
          <a:xfrm>
            <a:off x="869950" y="3146425"/>
            <a:ext cx="495300" cy="4699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AutoShape 27"/>
          <p:cNvSpPr>
            <a:spLocks noChangeArrowheads="1"/>
          </p:cNvSpPr>
          <p:nvPr/>
        </p:nvSpPr>
        <p:spPr bwMode="auto">
          <a:xfrm>
            <a:off x="5683250" y="2168525"/>
            <a:ext cx="495300" cy="4699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AutoShape 28"/>
          <p:cNvSpPr>
            <a:spLocks noChangeArrowheads="1"/>
          </p:cNvSpPr>
          <p:nvPr/>
        </p:nvSpPr>
        <p:spPr bwMode="auto">
          <a:xfrm>
            <a:off x="6064250" y="3222625"/>
            <a:ext cx="495300" cy="4699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AutoShape 29"/>
          <p:cNvSpPr>
            <a:spLocks noChangeArrowheads="1"/>
          </p:cNvSpPr>
          <p:nvPr/>
        </p:nvSpPr>
        <p:spPr bwMode="auto">
          <a:xfrm>
            <a:off x="1327150" y="3667125"/>
            <a:ext cx="495300" cy="4699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AutoShape 30"/>
          <p:cNvSpPr>
            <a:spLocks noChangeArrowheads="1"/>
          </p:cNvSpPr>
          <p:nvPr/>
        </p:nvSpPr>
        <p:spPr bwMode="auto">
          <a:xfrm>
            <a:off x="2076450" y="3654425"/>
            <a:ext cx="495300" cy="4699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AutoShape 31"/>
          <p:cNvSpPr>
            <a:spLocks noChangeArrowheads="1"/>
          </p:cNvSpPr>
          <p:nvPr/>
        </p:nvSpPr>
        <p:spPr bwMode="auto">
          <a:xfrm>
            <a:off x="2432050" y="2613025"/>
            <a:ext cx="495300" cy="4699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AutoShape 32"/>
          <p:cNvSpPr>
            <a:spLocks noChangeArrowheads="1"/>
          </p:cNvSpPr>
          <p:nvPr/>
        </p:nvSpPr>
        <p:spPr bwMode="auto">
          <a:xfrm>
            <a:off x="6699250" y="3248025"/>
            <a:ext cx="495300" cy="4699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AutoShape 33"/>
          <p:cNvSpPr>
            <a:spLocks noChangeArrowheads="1"/>
          </p:cNvSpPr>
          <p:nvPr/>
        </p:nvSpPr>
        <p:spPr bwMode="auto">
          <a:xfrm>
            <a:off x="7181850" y="2727325"/>
            <a:ext cx="495300" cy="4699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Text Box 34"/>
          <p:cNvSpPr txBox="1">
            <a:spLocks noChangeArrowheads="1"/>
          </p:cNvSpPr>
          <p:nvPr/>
        </p:nvSpPr>
        <p:spPr bwMode="auto">
          <a:xfrm>
            <a:off x="2911475" y="2801938"/>
            <a:ext cx="958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 to h-1</a:t>
            </a:r>
          </a:p>
        </p:txBody>
      </p:sp>
      <p:sp>
        <p:nvSpPr>
          <p:cNvPr id="129" name="Text Box 35"/>
          <p:cNvSpPr txBox="1">
            <a:spLocks noChangeArrowheads="1"/>
          </p:cNvSpPr>
          <p:nvPr/>
        </p:nvSpPr>
        <p:spPr bwMode="auto">
          <a:xfrm>
            <a:off x="2085975" y="414813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30" name="Text Box 37"/>
          <p:cNvSpPr txBox="1">
            <a:spLocks noChangeArrowheads="1"/>
          </p:cNvSpPr>
          <p:nvPr/>
        </p:nvSpPr>
        <p:spPr bwMode="auto">
          <a:xfrm>
            <a:off x="1323975" y="416083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31" name="Text Box 38"/>
          <p:cNvSpPr txBox="1">
            <a:spLocks noChangeArrowheads="1"/>
          </p:cNvSpPr>
          <p:nvPr/>
        </p:nvSpPr>
        <p:spPr bwMode="auto">
          <a:xfrm>
            <a:off x="790575" y="36401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</a:t>
            </a:r>
          </a:p>
        </p:txBody>
      </p:sp>
      <p:sp>
        <p:nvSpPr>
          <p:cNvPr id="132" name="Text Box 39"/>
          <p:cNvSpPr txBox="1">
            <a:spLocks noChangeArrowheads="1"/>
          </p:cNvSpPr>
          <p:nvPr/>
        </p:nvSpPr>
        <p:spPr bwMode="auto">
          <a:xfrm>
            <a:off x="5680075" y="26495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</a:t>
            </a:r>
          </a:p>
        </p:txBody>
      </p:sp>
      <p:sp>
        <p:nvSpPr>
          <p:cNvPr id="133" name="Text Box 40"/>
          <p:cNvSpPr txBox="1">
            <a:spLocks noChangeArrowheads="1"/>
          </p:cNvSpPr>
          <p:nvPr/>
        </p:nvSpPr>
        <p:spPr bwMode="auto">
          <a:xfrm>
            <a:off x="6035675" y="370363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34" name="Text Box 41"/>
          <p:cNvSpPr txBox="1">
            <a:spLocks noChangeArrowheads="1"/>
          </p:cNvSpPr>
          <p:nvPr/>
        </p:nvSpPr>
        <p:spPr bwMode="auto">
          <a:xfrm>
            <a:off x="6708775" y="371633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35" name="Text Box 42"/>
          <p:cNvSpPr txBox="1">
            <a:spLocks noChangeArrowheads="1"/>
          </p:cNvSpPr>
          <p:nvPr/>
        </p:nvSpPr>
        <p:spPr bwMode="auto">
          <a:xfrm>
            <a:off x="7673975" y="284003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grpSp>
        <p:nvGrpSpPr>
          <p:cNvPr id="136" name="Group 74"/>
          <p:cNvGrpSpPr>
            <a:grpSpLocks/>
          </p:cNvGrpSpPr>
          <p:nvPr/>
        </p:nvGrpSpPr>
        <p:grpSpPr bwMode="auto">
          <a:xfrm>
            <a:off x="2406650" y="5343525"/>
            <a:ext cx="800100" cy="228600"/>
            <a:chOff x="1728" y="3912"/>
            <a:chExt cx="504" cy="144"/>
          </a:xfrm>
          <a:noFill/>
        </p:grpSpPr>
        <p:sp>
          <p:nvSpPr>
            <p:cNvPr id="137" name="Oval 43"/>
            <p:cNvSpPr>
              <a:spLocks noChangeArrowheads="1"/>
            </p:cNvSpPr>
            <p:nvPr/>
          </p:nvSpPr>
          <p:spPr bwMode="auto">
            <a:xfrm>
              <a:off x="1909" y="3912"/>
              <a:ext cx="163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c</a:t>
              </a:r>
            </a:p>
          </p:txBody>
        </p:sp>
        <p:grpSp>
          <p:nvGrpSpPr>
            <p:cNvPr id="138" name="Group 44"/>
            <p:cNvGrpSpPr>
              <a:grpSpLocks/>
            </p:cNvGrpSpPr>
            <p:nvPr/>
          </p:nvGrpSpPr>
          <p:grpSpPr bwMode="auto">
            <a:xfrm>
              <a:off x="1728" y="3912"/>
              <a:ext cx="504" cy="144"/>
              <a:chOff x="576" y="2696"/>
              <a:chExt cx="744" cy="240"/>
            </a:xfrm>
            <a:grpFill/>
          </p:grpSpPr>
          <p:sp>
            <p:nvSpPr>
              <p:cNvPr id="139" name="Rectangle 45"/>
              <p:cNvSpPr>
                <a:spLocks noChangeArrowheads="1"/>
              </p:cNvSpPr>
              <p:nvPr/>
            </p:nvSpPr>
            <p:spPr bwMode="auto">
              <a:xfrm>
                <a:off x="576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Rectangle 46"/>
              <p:cNvSpPr>
                <a:spLocks noChangeArrowheads="1"/>
              </p:cNvSpPr>
              <p:nvPr/>
            </p:nvSpPr>
            <p:spPr bwMode="auto">
              <a:xfrm>
                <a:off x="824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Rectangle 47"/>
              <p:cNvSpPr>
                <a:spLocks noChangeArrowheads="1"/>
              </p:cNvSpPr>
              <p:nvPr/>
            </p:nvSpPr>
            <p:spPr bwMode="auto">
              <a:xfrm>
                <a:off x="1072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2" name="Group 48"/>
          <p:cNvGrpSpPr>
            <a:grpSpLocks/>
          </p:cNvGrpSpPr>
          <p:nvPr/>
        </p:nvGrpSpPr>
        <p:grpSpPr bwMode="auto">
          <a:xfrm>
            <a:off x="3333750" y="5343525"/>
            <a:ext cx="800100" cy="228600"/>
            <a:chOff x="576" y="2696"/>
            <a:chExt cx="744" cy="240"/>
          </a:xfrm>
          <a:noFill/>
        </p:grpSpPr>
        <p:sp>
          <p:nvSpPr>
            <p:cNvPr id="143" name="Rectangle 49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Rectangle 50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Rectangle 51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" name="Line 57"/>
          <p:cNvSpPr>
            <a:spLocks noChangeShapeType="1"/>
          </p:cNvSpPr>
          <p:nvPr/>
        </p:nvSpPr>
        <p:spPr bwMode="auto">
          <a:xfrm flipH="1">
            <a:off x="2800350" y="4670425"/>
            <a:ext cx="36830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Line 58"/>
          <p:cNvSpPr>
            <a:spLocks noChangeShapeType="1"/>
          </p:cNvSpPr>
          <p:nvPr/>
        </p:nvSpPr>
        <p:spPr bwMode="auto">
          <a:xfrm>
            <a:off x="3448050" y="4632325"/>
            <a:ext cx="29210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8" name="Group 73"/>
          <p:cNvGrpSpPr>
            <a:grpSpLocks/>
          </p:cNvGrpSpPr>
          <p:nvPr/>
        </p:nvGrpSpPr>
        <p:grpSpPr bwMode="auto">
          <a:xfrm>
            <a:off x="2914650" y="4429125"/>
            <a:ext cx="800100" cy="228600"/>
            <a:chOff x="2048" y="3336"/>
            <a:chExt cx="504" cy="144"/>
          </a:xfrm>
          <a:noFill/>
        </p:grpSpPr>
        <p:grpSp>
          <p:nvGrpSpPr>
            <p:cNvPr id="202" name="Group 52"/>
            <p:cNvGrpSpPr>
              <a:grpSpLocks/>
            </p:cNvGrpSpPr>
            <p:nvPr/>
          </p:nvGrpSpPr>
          <p:grpSpPr bwMode="auto">
            <a:xfrm>
              <a:off x="2048" y="3336"/>
              <a:ext cx="504" cy="144"/>
              <a:chOff x="576" y="2696"/>
              <a:chExt cx="744" cy="240"/>
            </a:xfrm>
            <a:grpFill/>
          </p:grpSpPr>
          <p:sp>
            <p:nvSpPr>
              <p:cNvPr id="205" name="Rectangle 53"/>
              <p:cNvSpPr>
                <a:spLocks noChangeArrowheads="1"/>
              </p:cNvSpPr>
              <p:nvPr/>
            </p:nvSpPr>
            <p:spPr bwMode="auto">
              <a:xfrm>
                <a:off x="576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" name="Rectangle 54"/>
              <p:cNvSpPr>
                <a:spLocks noChangeArrowheads="1"/>
              </p:cNvSpPr>
              <p:nvPr/>
            </p:nvSpPr>
            <p:spPr bwMode="auto">
              <a:xfrm>
                <a:off x="824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" name="Rectangle 55"/>
              <p:cNvSpPr>
                <a:spLocks noChangeArrowheads="1"/>
              </p:cNvSpPr>
              <p:nvPr/>
            </p:nvSpPr>
            <p:spPr bwMode="auto">
              <a:xfrm>
                <a:off x="1072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3" name="Oval 56"/>
            <p:cNvSpPr>
              <a:spLocks noChangeArrowheads="1"/>
            </p:cNvSpPr>
            <p:nvPr/>
          </p:nvSpPr>
          <p:spPr bwMode="auto">
            <a:xfrm>
              <a:off x="2221" y="3336"/>
              <a:ext cx="163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a</a:t>
              </a:r>
            </a:p>
          </p:txBody>
        </p:sp>
        <p:sp>
          <p:nvSpPr>
            <p:cNvPr id="204" name="Oval 59"/>
            <p:cNvSpPr>
              <a:spLocks noChangeArrowheads="1"/>
            </p:cNvSpPr>
            <p:nvPr/>
          </p:nvSpPr>
          <p:spPr bwMode="auto">
            <a:xfrm>
              <a:off x="2053" y="3336"/>
              <a:ext cx="163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b</a:t>
              </a:r>
            </a:p>
          </p:txBody>
        </p:sp>
      </p:grpSp>
      <p:grpSp>
        <p:nvGrpSpPr>
          <p:cNvPr id="208" name="Group 60"/>
          <p:cNvGrpSpPr>
            <a:grpSpLocks/>
          </p:cNvGrpSpPr>
          <p:nvPr/>
        </p:nvGrpSpPr>
        <p:grpSpPr bwMode="auto">
          <a:xfrm>
            <a:off x="6026150" y="5368925"/>
            <a:ext cx="800100" cy="228600"/>
            <a:chOff x="576" y="2696"/>
            <a:chExt cx="744" cy="240"/>
          </a:xfrm>
          <a:noFill/>
        </p:grpSpPr>
        <p:sp>
          <p:nvSpPr>
            <p:cNvPr id="209" name="Rectangle 61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Rectangle 62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Rectangle 63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2" name="Group 64"/>
          <p:cNvGrpSpPr>
            <a:grpSpLocks/>
          </p:cNvGrpSpPr>
          <p:nvPr/>
        </p:nvGrpSpPr>
        <p:grpSpPr bwMode="auto">
          <a:xfrm>
            <a:off x="5607050" y="4454525"/>
            <a:ext cx="800100" cy="228600"/>
            <a:chOff x="576" y="2696"/>
            <a:chExt cx="744" cy="240"/>
          </a:xfrm>
          <a:noFill/>
        </p:grpSpPr>
        <p:sp>
          <p:nvSpPr>
            <p:cNvPr id="213" name="Rectangle 65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" name="Rectangle 66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Rectangle 67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6" name="Oval 68"/>
          <p:cNvSpPr>
            <a:spLocks noChangeArrowheads="1"/>
          </p:cNvSpPr>
          <p:nvPr/>
        </p:nvSpPr>
        <p:spPr bwMode="auto">
          <a:xfrm>
            <a:off x="6313488" y="5368925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a</a:t>
            </a:r>
          </a:p>
        </p:txBody>
      </p:sp>
      <p:sp>
        <p:nvSpPr>
          <p:cNvPr id="217" name="Line 70"/>
          <p:cNvSpPr>
            <a:spLocks noChangeShapeType="1"/>
          </p:cNvSpPr>
          <p:nvPr/>
        </p:nvSpPr>
        <p:spPr bwMode="auto">
          <a:xfrm>
            <a:off x="5873750" y="4683125"/>
            <a:ext cx="558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Oval 71"/>
          <p:cNvSpPr>
            <a:spLocks noChangeArrowheads="1"/>
          </p:cNvSpPr>
          <p:nvPr/>
        </p:nvSpPr>
        <p:spPr bwMode="auto">
          <a:xfrm>
            <a:off x="5614988" y="4454525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b</a:t>
            </a:r>
          </a:p>
        </p:txBody>
      </p:sp>
      <p:sp>
        <p:nvSpPr>
          <p:cNvPr id="219" name="Oval 72"/>
          <p:cNvSpPr>
            <a:spLocks noChangeArrowheads="1"/>
          </p:cNvSpPr>
          <p:nvPr/>
        </p:nvSpPr>
        <p:spPr bwMode="auto">
          <a:xfrm>
            <a:off x="6034088" y="5356225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c</a:t>
            </a:r>
          </a:p>
        </p:txBody>
      </p:sp>
      <p:sp>
        <p:nvSpPr>
          <p:cNvPr id="220" name="AutoShape 87"/>
          <p:cNvSpPr>
            <a:spLocks noChangeArrowheads="1"/>
          </p:cNvSpPr>
          <p:nvPr/>
        </p:nvSpPr>
        <p:spPr bwMode="auto">
          <a:xfrm>
            <a:off x="4171950" y="379412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40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15" grpId="0" animBg="1"/>
      <p:bldP spid="116" grpId="0" animBg="1"/>
      <p:bldP spid="117" grpId="0" animBg="1"/>
      <p:bldP spid="118" grpId="0"/>
      <p:bldP spid="119" grpId="0"/>
      <p:bldP spid="121" grpId="0" animBg="1"/>
      <p:bldP spid="122" grpId="0" animBg="1"/>
      <p:bldP spid="126" grpId="0" animBg="1"/>
      <p:bldP spid="127" grpId="0" animBg="1"/>
      <p:bldP spid="132" grpId="0"/>
      <p:bldP spid="133" grpId="0"/>
      <p:bldP spid="134" grpId="0"/>
      <p:bldP spid="135" grpId="0"/>
      <p:bldP spid="146" grpId="0" animBg="1"/>
      <p:bldP spid="147" grpId="0" animBg="1"/>
      <p:bldP spid="216" grpId="0" animBg="1"/>
      <p:bldP spid="217" grpId="0" animBg="1"/>
      <p:bldP spid="218" grpId="0" animBg="1"/>
      <p:bldP spid="219" grpId="0" animBg="1"/>
      <p:bldP spid="22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696"/>
            <a:ext cx="8229600" cy="1143000"/>
          </a:xfrm>
        </p:spPr>
        <p:txBody>
          <a:bodyPr/>
          <a:lstStyle/>
          <a:p>
            <a:r>
              <a:rPr lang="en-US" dirty="0"/>
              <a:t>Deletion: </a:t>
            </a:r>
            <a:r>
              <a:rPr lang="en-US" dirty="0" smtClean="0"/>
              <a:t>case2.2.1 </a:t>
            </a:r>
            <a:endParaRPr lang="en-US" dirty="0"/>
          </a:p>
        </p:txBody>
      </p:sp>
      <p:sp>
        <p:nvSpPr>
          <p:cNvPr id="73" name="Line 88"/>
          <p:cNvSpPr>
            <a:spLocks noChangeShapeType="1"/>
          </p:cNvSpPr>
          <p:nvPr/>
        </p:nvSpPr>
        <p:spPr bwMode="auto">
          <a:xfrm>
            <a:off x="7329487" y="2879725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87"/>
          <p:cNvSpPr>
            <a:spLocks noChangeShapeType="1"/>
          </p:cNvSpPr>
          <p:nvPr/>
        </p:nvSpPr>
        <p:spPr bwMode="auto">
          <a:xfrm flipH="1">
            <a:off x="7024687" y="2892425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86"/>
          <p:cNvSpPr>
            <a:spLocks noChangeShapeType="1"/>
          </p:cNvSpPr>
          <p:nvPr/>
        </p:nvSpPr>
        <p:spPr bwMode="auto">
          <a:xfrm>
            <a:off x="6034087" y="2879725"/>
            <a:ext cx="27940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Line 85"/>
          <p:cNvSpPr>
            <a:spLocks noChangeShapeType="1"/>
          </p:cNvSpPr>
          <p:nvPr/>
        </p:nvSpPr>
        <p:spPr bwMode="auto">
          <a:xfrm flipH="1">
            <a:off x="5678487" y="2879725"/>
            <a:ext cx="35560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84"/>
          <p:cNvSpPr>
            <a:spLocks noChangeShapeType="1"/>
          </p:cNvSpPr>
          <p:nvPr/>
        </p:nvSpPr>
        <p:spPr bwMode="auto">
          <a:xfrm>
            <a:off x="6719887" y="2244725"/>
            <a:ext cx="609600" cy="63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83"/>
          <p:cNvSpPr>
            <a:spLocks noChangeShapeType="1"/>
          </p:cNvSpPr>
          <p:nvPr/>
        </p:nvSpPr>
        <p:spPr bwMode="auto">
          <a:xfrm flipH="1">
            <a:off x="6021387" y="2244725"/>
            <a:ext cx="698500" cy="63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80"/>
          <p:cNvSpPr>
            <a:spLocks noChangeShapeType="1"/>
          </p:cNvSpPr>
          <p:nvPr/>
        </p:nvSpPr>
        <p:spPr bwMode="auto">
          <a:xfrm>
            <a:off x="2554287" y="3362325"/>
            <a:ext cx="35560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79"/>
          <p:cNvSpPr>
            <a:spLocks noChangeShapeType="1"/>
          </p:cNvSpPr>
          <p:nvPr/>
        </p:nvSpPr>
        <p:spPr bwMode="auto">
          <a:xfrm flipH="1">
            <a:off x="2211387" y="3349625"/>
            <a:ext cx="34290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78"/>
          <p:cNvSpPr>
            <a:spLocks noChangeShapeType="1"/>
          </p:cNvSpPr>
          <p:nvPr/>
        </p:nvSpPr>
        <p:spPr bwMode="auto">
          <a:xfrm>
            <a:off x="2185987" y="2854325"/>
            <a:ext cx="368300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77"/>
          <p:cNvSpPr>
            <a:spLocks noChangeShapeType="1"/>
          </p:cNvSpPr>
          <p:nvPr/>
        </p:nvSpPr>
        <p:spPr bwMode="auto">
          <a:xfrm flipH="1">
            <a:off x="1843087" y="2841625"/>
            <a:ext cx="34290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76"/>
          <p:cNvSpPr>
            <a:spLocks noChangeShapeType="1"/>
          </p:cNvSpPr>
          <p:nvPr/>
        </p:nvSpPr>
        <p:spPr bwMode="auto">
          <a:xfrm>
            <a:off x="2770187" y="2206625"/>
            <a:ext cx="5080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75"/>
          <p:cNvSpPr>
            <a:spLocks noChangeShapeType="1"/>
          </p:cNvSpPr>
          <p:nvPr/>
        </p:nvSpPr>
        <p:spPr bwMode="auto">
          <a:xfrm flipH="1">
            <a:off x="2198687" y="2206625"/>
            <a:ext cx="571500" cy="63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Oval 4"/>
          <p:cNvSpPr>
            <a:spLocks noChangeArrowheads="1"/>
          </p:cNvSpPr>
          <p:nvPr/>
        </p:nvSpPr>
        <p:spPr bwMode="auto">
          <a:xfrm>
            <a:off x="2617787" y="2041525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6" name="Oval 6"/>
          <p:cNvSpPr>
            <a:spLocks noChangeArrowheads="1"/>
          </p:cNvSpPr>
          <p:nvPr/>
        </p:nvSpPr>
        <p:spPr bwMode="auto">
          <a:xfrm>
            <a:off x="2033587" y="2676525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7" name="Text Box 7"/>
          <p:cNvSpPr txBox="1">
            <a:spLocks noChangeArrowheads="1"/>
          </p:cNvSpPr>
          <p:nvPr/>
        </p:nvSpPr>
        <p:spPr bwMode="auto">
          <a:xfrm>
            <a:off x="2640012" y="20145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88" name="Text Box 8"/>
          <p:cNvSpPr txBox="1">
            <a:spLocks noChangeArrowheads="1"/>
          </p:cNvSpPr>
          <p:nvPr/>
        </p:nvSpPr>
        <p:spPr bwMode="auto">
          <a:xfrm>
            <a:off x="2030412" y="2636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89" name="AutoShape 10"/>
          <p:cNvSpPr>
            <a:spLocks noChangeArrowheads="1"/>
          </p:cNvSpPr>
          <p:nvPr/>
        </p:nvSpPr>
        <p:spPr bwMode="auto">
          <a:xfrm>
            <a:off x="1601787" y="3070225"/>
            <a:ext cx="495300" cy="4699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AutoShape 11"/>
          <p:cNvSpPr>
            <a:spLocks noChangeArrowheads="1"/>
          </p:cNvSpPr>
          <p:nvPr/>
        </p:nvSpPr>
        <p:spPr bwMode="auto">
          <a:xfrm>
            <a:off x="1970087" y="3667125"/>
            <a:ext cx="495300" cy="4699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AutoShape 12"/>
          <p:cNvSpPr>
            <a:spLocks noChangeArrowheads="1"/>
          </p:cNvSpPr>
          <p:nvPr/>
        </p:nvSpPr>
        <p:spPr bwMode="auto">
          <a:xfrm>
            <a:off x="3024187" y="2600325"/>
            <a:ext cx="495300" cy="4699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Oval 13"/>
          <p:cNvSpPr>
            <a:spLocks noChangeArrowheads="1"/>
          </p:cNvSpPr>
          <p:nvPr/>
        </p:nvSpPr>
        <p:spPr bwMode="auto">
          <a:xfrm>
            <a:off x="6567487" y="2079625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3" name="Oval 14"/>
          <p:cNvSpPr>
            <a:spLocks noChangeArrowheads="1"/>
          </p:cNvSpPr>
          <p:nvPr/>
        </p:nvSpPr>
        <p:spPr bwMode="auto">
          <a:xfrm>
            <a:off x="5868987" y="2714625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4" name="Text Box 15"/>
          <p:cNvSpPr txBox="1">
            <a:spLocks noChangeArrowheads="1"/>
          </p:cNvSpPr>
          <p:nvPr/>
        </p:nvSpPr>
        <p:spPr bwMode="auto">
          <a:xfrm>
            <a:off x="6589712" y="20526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95" name="Text Box 16"/>
          <p:cNvSpPr txBox="1">
            <a:spLocks noChangeArrowheads="1"/>
          </p:cNvSpPr>
          <p:nvPr/>
        </p:nvSpPr>
        <p:spPr bwMode="auto">
          <a:xfrm>
            <a:off x="5865812" y="26749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96" name="AutoShape 17"/>
          <p:cNvSpPr>
            <a:spLocks noChangeArrowheads="1"/>
          </p:cNvSpPr>
          <p:nvPr/>
        </p:nvSpPr>
        <p:spPr bwMode="auto">
          <a:xfrm>
            <a:off x="5437187" y="3108325"/>
            <a:ext cx="495300" cy="4699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AutoShape 18"/>
          <p:cNvSpPr>
            <a:spLocks noChangeArrowheads="1"/>
          </p:cNvSpPr>
          <p:nvPr/>
        </p:nvSpPr>
        <p:spPr bwMode="auto">
          <a:xfrm>
            <a:off x="6072187" y="3108325"/>
            <a:ext cx="495300" cy="4699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9" name="AutoShape 19"/>
          <p:cNvSpPr>
            <a:spLocks noChangeArrowheads="1"/>
          </p:cNvSpPr>
          <p:nvPr/>
        </p:nvSpPr>
        <p:spPr bwMode="auto">
          <a:xfrm>
            <a:off x="7380287" y="3095625"/>
            <a:ext cx="495300" cy="4699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0" name="Oval 20"/>
          <p:cNvSpPr>
            <a:spLocks noChangeArrowheads="1"/>
          </p:cNvSpPr>
          <p:nvPr/>
        </p:nvSpPr>
        <p:spPr bwMode="auto">
          <a:xfrm>
            <a:off x="2401887" y="3197225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1" name="Text Box 21"/>
          <p:cNvSpPr txBox="1">
            <a:spLocks noChangeArrowheads="1"/>
          </p:cNvSpPr>
          <p:nvPr/>
        </p:nvSpPr>
        <p:spPr bwMode="auto">
          <a:xfrm>
            <a:off x="2411412" y="31829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152" name="AutoShape 22"/>
          <p:cNvSpPr>
            <a:spLocks noChangeArrowheads="1"/>
          </p:cNvSpPr>
          <p:nvPr/>
        </p:nvSpPr>
        <p:spPr bwMode="auto">
          <a:xfrm>
            <a:off x="2655887" y="3654425"/>
            <a:ext cx="495300" cy="4699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" name="Oval 23"/>
          <p:cNvSpPr>
            <a:spLocks noChangeArrowheads="1"/>
          </p:cNvSpPr>
          <p:nvPr/>
        </p:nvSpPr>
        <p:spPr bwMode="auto">
          <a:xfrm>
            <a:off x="7177087" y="2727325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4" name="Text Box 24"/>
          <p:cNvSpPr txBox="1">
            <a:spLocks noChangeArrowheads="1"/>
          </p:cNvSpPr>
          <p:nvPr/>
        </p:nvSpPr>
        <p:spPr bwMode="auto">
          <a:xfrm>
            <a:off x="7186612" y="27130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155" name="AutoShape 25"/>
          <p:cNvSpPr>
            <a:spLocks noChangeArrowheads="1"/>
          </p:cNvSpPr>
          <p:nvPr/>
        </p:nvSpPr>
        <p:spPr bwMode="auto">
          <a:xfrm>
            <a:off x="6783387" y="3108325"/>
            <a:ext cx="495300" cy="4699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Text Box 26"/>
          <p:cNvSpPr txBox="1">
            <a:spLocks noChangeArrowheads="1"/>
          </p:cNvSpPr>
          <p:nvPr/>
        </p:nvSpPr>
        <p:spPr bwMode="auto">
          <a:xfrm>
            <a:off x="3490912" y="2776538"/>
            <a:ext cx="958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 to h-1</a:t>
            </a:r>
          </a:p>
        </p:txBody>
      </p:sp>
      <p:sp>
        <p:nvSpPr>
          <p:cNvPr id="157" name="Text Box 27"/>
          <p:cNvSpPr txBox="1">
            <a:spLocks noChangeArrowheads="1"/>
          </p:cNvSpPr>
          <p:nvPr/>
        </p:nvSpPr>
        <p:spPr bwMode="auto">
          <a:xfrm>
            <a:off x="2665412" y="413543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58" name="Text Box 28"/>
          <p:cNvSpPr txBox="1">
            <a:spLocks noChangeArrowheads="1"/>
          </p:cNvSpPr>
          <p:nvPr/>
        </p:nvSpPr>
        <p:spPr bwMode="auto">
          <a:xfrm>
            <a:off x="1116012" y="323373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59" name="Text Box 29"/>
          <p:cNvSpPr txBox="1">
            <a:spLocks noChangeArrowheads="1"/>
          </p:cNvSpPr>
          <p:nvPr/>
        </p:nvSpPr>
        <p:spPr bwMode="auto">
          <a:xfrm>
            <a:off x="1979612" y="416083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60" name="Text Box 31"/>
          <p:cNvSpPr txBox="1">
            <a:spLocks noChangeArrowheads="1"/>
          </p:cNvSpPr>
          <p:nvPr/>
        </p:nvSpPr>
        <p:spPr bwMode="auto">
          <a:xfrm>
            <a:off x="6792912" y="358933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61" name="Text Box 32"/>
          <p:cNvSpPr txBox="1">
            <a:spLocks noChangeArrowheads="1"/>
          </p:cNvSpPr>
          <p:nvPr/>
        </p:nvSpPr>
        <p:spPr bwMode="auto">
          <a:xfrm>
            <a:off x="6043612" y="360203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62" name="Text Box 33"/>
          <p:cNvSpPr txBox="1">
            <a:spLocks noChangeArrowheads="1"/>
          </p:cNvSpPr>
          <p:nvPr/>
        </p:nvSpPr>
        <p:spPr bwMode="auto">
          <a:xfrm>
            <a:off x="7427912" y="357663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63" name="Text Box 34"/>
          <p:cNvSpPr txBox="1">
            <a:spLocks noChangeArrowheads="1"/>
          </p:cNvSpPr>
          <p:nvPr/>
        </p:nvSpPr>
        <p:spPr bwMode="auto">
          <a:xfrm>
            <a:off x="5408612" y="358933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64" name="Oval 35"/>
          <p:cNvSpPr>
            <a:spLocks noChangeArrowheads="1"/>
          </p:cNvSpPr>
          <p:nvPr/>
        </p:nvSpPr>
        <p:spPr bwMode="auto">
          <a:xfrm>
            <a:off x="2740025" y="5483225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c</a:t>
            </a:r>
          </a:p>
        </p:txBody>
      </p:sp>
      <p:grpSp>
        <p:nvGrpSpPr>
          <p:cNvPr id="165" name="Group 36"/>
          <p:cNvGrpSpPr>
            <a:grpSpLocks/>
          </p:cNvGrpSpPr>
          <p:nvPr/>
        </p:nvGrpSpPr>
        <p:grpSpPr bwMode="auto">
          <a:xfrm>
            <a:off x="2465387" y="5495925"/>
            <a:ext cx="800100" cy="228600"/>
            <a:chOff x="576" y="2696"/>
            <a:chExt cx="744" cy="240"/>
          </a:xfrm>
          <a:noFill/>
        </p:grpSpPr>
        <p:sp>
          <p:nvSpPr>
            <p:cNvPr id="166" name="Rectangle 37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Rectangle 38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" name="Rectangle 39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9" name="Group 40"/>
          <p:cNvGrpSpPr>
            <a:grpSpLocks/>
          </p:cNvGrpSpPr>
          <p:nvPr/>
        </p:nvGrpSpPr>
        <p:grpSpPr bwMode="auto">
          <a:xfrm>
            <a:off x="3392487" y="5495925"/>
            <a:ext cx="800100" cy="228600"/>
            <a:chOff x="576" y="2696"/>
            <a:chExt cx="744" cy="240"/>
          </a:xfrm>
          <a:noFill/>
        </p:grpSpPr>
        <p:sp>
          <p:nvSpPr>
            <p:cNvPr id="170" name="Rectangle 41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Rectangle 42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Rectangle 43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3" name="Group 81"/>
          <p:cNvGrpSpPr>
            <a:grpSpLocks/>
          </p:cNvGrpSpPr>
          <p:nvPr/>
        </p:nvGrpSpPr>
        <p:grpSpPr bwMode="auto">
          <a:xfrm>
            <a:off x="2973387" y="4581525"/>
            <a:ext cx="800100" cy="228600"/>
            <a:chOff x="2048" y="3336"/>
            <a:chExt cx="504" cy="144"/>
          </a:xfrm>
          <a:noFill/>
        </p:grpSpPr>
        <p:grpSp>
          <p:nvGrpSpPr>
            <p:cNvPr id="174" name="Group 44"/>
            <p:cNvGrpSpPr>
              <a:grpSpLocks/>
            </p:cNvGrpSpPr>
            <p:nvPr/>
          </p:nvGrpSpPr>
          <p:grpSpPr bwMode="auto">
            <a:xfrm>
              <a:off x="2048" y="3336"/>
              <a:ext cx="504" cy="144"/>
              <a:chOff x="576" y="2696"/>
              <a:chExt cx="744" cy="240"/>
            </a:xfrm>
            <a:grpFill/>
          </p:grpSpPr>
          <p:sp>
            <p:nvSpPr>
              <p:cNvPr id="176" name="Rectangle 45"/>
              <p:cNvSpPr>
                <a:spLocks noChangeArrowheads="1"/>
              </p:cNvSpPr>
              <p:nvPr/>
            </p:nvSpPr>
            <p:spPr bwMode="auto">
              <a:xfrm>
                <a:off x="576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" name="Rectangle 46"/>
              <p:cNvSpPr>
                <a:spLocks noChangeArrowheads="1"/>
              </p:cNvSpPr>
              <p:nvPr/>
            </p:nvSpPr>
            <p:spPr bwMode="auto">
              <a:xfrm>
                <a:off x="824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" name="Rectangle 47"/>
              <p:cNvSpPr>
                <a:spLocks noChangeArrowheads="1"/>
              </p:cNvSpPr>
              <p:nvPr/>
            </p:nvSpPr>
            <p:spPr bwMode="auto">
              <a:xfrm>
                <a:off x="1072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5" name="Oval 48"/>
            <p:cNvSpPr>
              <a:spLocks noChangeArrowheads="1"/>
            </p:cNvSpPr>
            <p:nvPr/>
          </p:nvSpPr>
          <p:spPr bwMode="auto">
            <a:xfrm>
              <a:off x="2221" y="3336"/>
              <a:ext cx="163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a</a:t>
              </a:r>
            </a:p>
          </p:txBody>
        </p:sp>
      </p:grpSp>
      <p:sp>
        <p:nvSpPr>
          <p:cNvPr id="179" name="Line 49"/>
          <p:cNvSpPr>
            <a:spLocks noChangeShapeType="1"/>
          </p:cNvSpPr>
          <p:nvPr/>
        </p:nvSpPr>
        <p:spPr bwMode="auto">
          <a:xfrm flipH="1">
            <a:off x="2871787" y="4810125"/>
            <a:ext cx="3937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Line 50"/>
          <p:cNvSpPr>
            <a:spLocks noChangeShapeType="1"/>
          </p:cNvSpPr>
          <p:nvPr/>
        </p:nvSpPr>
        <p:spPr bwMode="auto">
          <a:xfrm>
            <a:off x="3506787" y="4810125"/>
            <a:ext cx="2921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" name="Oval 57"/>
          <p:cNvSpPr>
            <a:spLocks noChangeArrowheads="1"/>
          </p:cNvSpPr>
          <p:nvPr/>
        </p:nvSpPr>
        <p:spPr bwMode="auto">
          <a:xfrm>
            <a:off x="3006725" y="5495925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d</a:t>
            </a:r>
          </a:p>
        </p:txBody>
      </p:sp>
      <p:sp>
        <p:nvSpPr>
          <p:cNvPr id="182" name="Oval 58"/>
          <p:cNvSpPr>
            <a:spLocks noChangeArrowheads="1"/>
          </p:cNvSpPr>
          <p:nvPr/>
        </p:nvSpPr>
        <p:spPr bwMode="auto">
          <a:xfrm>
            <a:off x="5813425" y="5483225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c</a:t>
            </a:r>
          </a:p>
        </p:txBody>
      </p:sp>
      <p:grpSp>
        <p:nvGrpSpPr>
          <p:cNvPr id="183" name="Group 59"/>
          <p:cNvGrpSpPr>
            <a:grpSpLocks/>
          </p:cNvGrpSpPr>
          <p:nvPr/>
        </p:nvGrpSpPr>
        <p:grpSpPr bwMode="auto">
          <a:xfrm>
            <a:off x="5551487" y="5495925"/>
            <a:ext cx="800100" cy="228600"/>
            <a:chOff x="576" y="2696"/>
            <a:chExt cx="744" cy="240"/>
          </a:xfrm>
          <a:noFill/>
        </p:grpSpPr>
        <p:sp>
          <p:nvSpPr>
            <p:cNvPr id="184" name="Rectangle 60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Rectangle 61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Rectangle 62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7" name="Group 63"/>
          <p:cNvGrpSpPr>
            <a:grpSpLocks/>
          </p:cNvGrpSpPr>
          <p:nvPr/>
        </p:nvGrpSpPr>
        <p:grpSpPr bwMode="auto">
          <a:xfrm>
            <a:off x="6478587" y="5495925"/>
            <a:ext cx="800100" cy="228600"/>
            <a:chOff x="576" y="2696"/>
            <a:chExt cx="744" cy="240"/>
          </a:xfrm>
          <a:noFill/>
        </p:grpSpPr>
        <p:sp>
          <p:nvSpPr>
            <p:cNvPr id="188" name="Rectangle 64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Rectangle 65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" name="Rectangle 66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1" name="Group 67"/>
          <p:cNvGrpSpPr>
            <a:grpSpLocks/>
          </p:cNvGrpSpPr>
          <p:nvPr/>
        </p:nvGrpSpPr>
        <p:grpSpPr bwMode="auto">
          <a:xfrm>
            <a:off x="6059487" y="4581525"/>
            <a:ext cx="800100" cy="228600"/>
            <a:chOff x="576" y="2696"/>
            <a:chExt cx="744" cy="240"/>
          </a:xfrm>
          <a:noFill/>
        </p:grpSpPr>
        <p:sp>
          <p:nvSpPr>
            <p:cNvPr id="192" name="Rectangle 68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" name="Rectangle 69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" name="Rectangle 70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5" name="Oval 71"/>
          <p:cNvSpPr>
            <a:spLocks noChangeArrowheads="1"/>
          </p:cNvSpPr>
          <p:nvPr/>
        </p:nvSpPr>
        <p:spPr bwMode="auto">
          <a:xfrm>
            <a:off x="6765925" y="5495925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a</a:t>
            </a:r>
          </a:p>
        </p:txBody>
      </p:sp>
      <p:sp>
        <p:nvSpPr>
          <p:cNvPr id="196" name="Line 72"/>
          <p:cNvSpPr>
            <a:spLocks noChangeShapeType="1"/>
          </p:cNvSpPr>
          <p:nvPr/>
        </p:nvSpPr>
        <p:spPr bwMode="auto">
          <a:xfrm flipH="1">
            <a:off x="5957887" y="4810125"/>
            <a:ext cx="3683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Line 73"/>
          <p:cNvSpPr>
            <a:spLocks noChangeShapeType="1"/>
          </p:cNvSpPr>
          <p:nvPr/>
        </p:nvSpPr>
        <p:spPr bwMode="auto">
          <a:xfrm>
            <a:off x="6592887" y="4784725"/>
            <a:ext cx="29210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Oval 74"/>
          <p:cNvSpPr>
            <a:spLocks noChangeArrowheads="1"/>
          </p:cNvSpPr>
          <p:nvPr/>
        </p:nvSpPr>
        <p:spPr bwMode="auto">
          <a:xfrm>
            <a:off x="6346825" y="4594225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d</a:t>
            </a:r>
          </a:p>
        </p:txBody>
      </p:sp>
      <p:sp>
        <p:nvSpPr>
          <p:cNvPr id="199" name="AutoShape 82"/>
          <p:cNvSpPr>
            <a:spLocks noChangeArrowheads="1"/>
          </p:cNvSpPr>
          <p:nvPr/>
        </p:nvSpPr>
        <p:spPr bwMode="auto">
          <a:xfrm>
            <a:off x="4179887" y="392112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19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92" grpId="0" animBg="1"/>
      <p:bldP spid="93" grpId="0" animBg="1"/>
      <p:bldP spid="94" grpId="0"/>
      <p:bldP spid="95" grpId="0"/>
      <p:bldP spid="96" grpId="0" animBg="1"/>
      <p:bldP spid="97" grpId="0" animBg="1"/>
      <p:bldP spid="149" grpId="0" animBg="1"/>
      <p:bldP spid="153" grpId="0" animBg="1"/>
      <p:bldP spid="154" grpId="0"/>
      <p:bldP spid="155" grpId="0" animBg="1"/>
      <p:bldP spid="160" grpId="0"/>
      <p:bldP spid="161" grpId="0"/>
      <p:bldP spid="162" grpId="0"/>
      <p:bldP spid="163" grpId="0"/>
      <p:bldP spid="164" grpId="0" animBg="1"/>
      <p:bldP spid="179" grpId="0" animBg="1"/>
      <p:bldP spid="180" grpId="0" animBg="1"/>
      <p:bldP spid="181" grpId="0" animBg="1"/>
      <p:bldP spid="182" grpId="0" animBg="1"/>
      <p:bldP spid="195" grpId="0" animBg="1"/>
      <p:bldP spid="196" grpId="0" animBg="1"/>
      <p:bldP spid="197" grpId="0" animBg="1"/>
      <p:bldP spid="198" grpId="0" animBg="1"/>
      <p:bldP spid="19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696"/>
            <a:ext cx="8229600" cy="1143000"/>
          </a:xfrm>
        </p:spPr>
        <p:txBody>
          <a:bodyPr/>
          <a:lstStyle/>
          <a:p>
            <a:r>
              <a:rPr lang="en-US" dirty="0"/>
              <a:t>Deletion: </a:t>
            </a:r>
            <a:r>
              <a:rPr lang="en-US" dirty="0" smtClean="0"/>
              <a:t>case2.2.2 </a:t>
            </a:r>
            <a:endParaRPr lang="en-US" dirty="0"/>
          </a:p>
        </p:txBody>
      </p:sp>
      <p:sp>
        <p:nvSpPr>
          <p:cNvPr id="98" name="Line 69"/>
          <p:cNvSpPr>
            <a:spLocks noChangeShapeType="1"/>
          </p:cNvSpPr>
          <p:nvPr/>
        </p:nvSpPr>
        <p:spPr bwMode="auto">
          <a:xfrm>
            <a:off x="7127875" y="2369820"/>
            <a:ext cx="49530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Line 68"/>
          <p:cNvSpPr>
            <a:spLocks noChangeShapeType="1"/>
          </p:cNvSpPr>
          <p:nvPr/>
        </p:nvSpPr>
        <p:spPr bwMode="auto">
          <a:xfrm>
            <a:off x="6556375" y="2992120"/>
            <a:ext cx="3556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Line 67"/>
          <p:cNvSpPr>
            <a:spLocks noChangeShapeType="1"/>
          </p:cNvSpPr>
          <p:nvPr/>
        </p:nvSpPr>
        <p:spPr bwMode="auto">
          <a:xfrm flipH="1">
            <a:off x="6200775" y="3004820"/>
            <a:ext cx="35560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Line 66"/>
          <p:cNvSpPr>
            <a:spLocks noChangeShapeType="1"/>
          </p:cNvSpPr>
          <p:nvPr/>
        </p:nvSpPr>
        <p:spPr bwMode="auto">
          <a:xfrm flipH="1">
            <a:off x="6543675" y="2369820"/>
            <a:ext cx="584200" cy="63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65"/>
          <p:cNvSpPr>
            <a:spLocks noChangeShapeType="1"/>
          </p:cNvSpPr>
          <p:nvPr/>
        </p:nvSpPr>
        <p:spPr bwMode="auto">
          <a:xfrm>
            <a:off x="2365375" y="2382520"/>
            <a:ext cx="5080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Line 64"/>
          <p:cNvSpPr>
            <a:spLocks noChangeShapeType="1"/>
          </p:cNvSpPr>
          <p:nvPr/>
        </p:nvSpPr>
        <p:spPr bwMode="auto">
          <a:xfrm>
            <a:off x="1781175" y="3004820"/>
            <a:ext cx="3683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Line 63"/>
          <p:cNvSpPr>
            <a:spLocks noChangeShapeType="1"/>
          </p:cNvSpPr>
          <p:nvPr/>
        </p:nvSpPr>
        <p:spPr bwMode="auto">
          <a:xfrm flipH="1">
            <a:off x="1438275" y="3017520"/>
            <a:ext cx="34290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62"/>
          <p:cNvSpPr>
            <a:spLocks noChangeShapeType="1"/>
          </p:cNvSpPr>
          <p:nvPr/>
        </p:nvSpPr>
        <p:spPr bwMode="auto">
          <a:xfrm flipH="1">
            <a:off x="1781175" y="2395220"/>
            <a:ext cx="58420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Oval 4"/>
          <p:cNvSpPr>
            <a:spLocks noChangeArrowheads="1"/>
          </p:cNvSpPr>
          <p:nvPr/>
        </p:nvSpPr>
        <p:spPr bwMode="auto">
          <a:xfrm>
            <a:off x="2212975" y="221742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7" name="Oval 5"/>
          <p:cNvSpPr>
            <a:spLocks noChangeArrowheads="1"/>
          </p:cNvSpPr>
          <p:nvPr/>
        </p:nvSpPr>
        <p:spPr bwMode="auto">
          <a:xfrm>
            <a:off x="1628775" y="285242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8" name="Text Box 6"/>
          <p:cNvSpPr txBox="1">
            <a:spLocks noChangeArrowheads="1"/>
          </p:cNvSpPr>
          <p:nvPr/>
        </p:nvSpPr>
        <p:spPr bwMode="auto">
          <a:xfrm>
            <a:off x="2235200" y="219043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1625600" y="281273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110" name="AutoShape 8"/>
          <p:cNvSpPr>
            <a:spLocks noChangeArrowheads="1"/>
          </p:cNvSpPr>
          <p:nvPr/>
        </p:nvSpPr>
        <p:spPr bwMode="auto">
          <a:xfrm>
            <a:off x="1196975" y="3246120"/>
            <a:ext cx="495300" cy="4699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AutoShape 10"/>
          <p:cNvSpPr>
            <a:spLocks noChangeArrowheads="1"/>
          </p:cNvSpPr>
          <p:nvPr/>
        </p:nvSpPr>
        <p:spPr bwMode="auto">
          <a:xfrm>
            <a:off x="2619375" y="2776220"/>
            <a:ext cx="495300" cy="4699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AutoShape 20"/>
          <p:cNvSpPr>
            <a:spLocks noChangeArrowheads="1"/>
          </p:cNvSpPr>
          <p:nvPr/>
        </p:nvSpPr>
        <p:spPr bwMode="auto">
          <a:xfrm>
            <a:off x="1895475" y="3258820"/>
            <a:ext cx="495300" cy="4699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Oval 24"/>
          <p:cNvSpPr>
            <a:spLocks noChangeArrowheads="1"/>
          </p:cNvSpPr>
          <p:nvPr/>
        </p:nvSpPr>
        <p:spPr bwMode="auto">
          <a:xfrm>
            <a:off x="6975475" y="220472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4" name="Oval 25"/>
          <p:cNvSpPr>
            <a:spLocks noChangeArrowheads="1"/>
          </p:cNvSpPr>
          <p:nvPr/>
        </p:nvSpPr>
        <p:spPr bwMode="auto">
          <a:xfrm>
            <a:off x="6391275" y="283972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5" name="Text Box 26"/>
          <p:cNvSpPr txBox="1">
            <a:spLocks noChangeArrowheads="1"/>
          </p:cNvSpPr>
          <p:nvPr/>
        </p:nvSpPr>
        <p:spPr bwMode="auto">
          <a:xfrm>
            <a:off x="6997700" y="217773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116" name="Text Box 27"/>
          <p:cNvSpPr txBox="1">
            <a:spLocks noChangeArrowheads="1"/>
          </p:cNvSpPr>
          <p:nvPr/>
        </p:nvSpPr>
        <p:spPr bwMode="auto">
          <a:xfrm>
            <a:off x="6388100" y="280003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117" name="AutoShape 28"/>
          <p:cNvSpPr>
            <a:spLocks noChangeArrowheads="1"/>
          </p:cNvSpPr>
          <p:nvPr/>
        </p:nvSpPr>
        <p:spPr bwMode="auto">
          <a:xfrm>
            <a:off x="5959475" y="3233420"/>
            <a:ext cx="495300" cy="4699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AutoShape 29"/>
          <p:cNvSpPr>
            <a:spLocks noChangeArrowheads="1"/>
          </p:cNvSpPr>
          <p:nvPr/>
        </p:nvSpPr>
        <p:spPr bwMode="auto">
          <a:xfrm>
            <a:off x="7381875" y="2763520"/>
            <a:ext cx="495300" cy="4699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AutoShape 30"/>
          <p:cNvSpPr>
            <a:spLocks noChangeArrowheads="1"/>
          </p:cNvSpPr>
          <p:nvPr/>
        </p:nvSpPr>
        <p:spPr bwMode="auto">
          <a:xfrm>
            <a:off x="6657975" y="3246120"/>
            <a:ext cx="495300" cy="4699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Text Box 31"/>
          <p:cNvSpPr txBox="1">
            <a:spLocks noChangeArrowheads="1"/>
          </p:cNvSpPr>
          <p:nvPr/>
        </p:nvSpPr>
        <p:spPr bwMode="auto">
          <a:xfrm>
            <a:off x="3086100" y="2952433"/>
            <a:ext cx="958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 to h-1</a:t>
            </a:r>
          </a:p>
        </p:txBody>
      </p:sp>
      <p:sp>
        <p:nvSpPr>
          <p:cNvPr id="121" name="Text Box 32"/>
          <p:cNvSpPr txBox="1">
            <a:spLocks noChangeArrowheads="1"/>
          </p:cNvSpPr>
          <p:nvPr/>
        </p:nvSpPr>
        <p:spPr bwMode="auto">
          <a:xfrm>
            <a:off x="1905000" y="3739833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22" name="Text Box 33"/>
          <p:cNvSpPr txBox="1">
            <a:spLocks noChangeArrowheads="1"/>
          </p:cNvSpPr>
          <p:nvPr/>
        </p:nvSpPr>
        <p:spPr bwMode="auto">
          <a:xfrm>
            <a:off x="1168400" y="3739833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23" name="Text Box 34"/>
          <p:cNvSpPr txBox="1">
            <a:spLocks noChangeArrowheads="1"/>
          </p:cNvSpPr>
          <p:nvPr/>
        </p:nvSpPr>
        <p:spPr bwMode="auto">
          <a:xfrm>
            <a:off x="7404100" y="3257233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24" name="Text Box 35"/>
          <p:cNvSpPr txBox="1">
            <a:spLocks noChangeArrowheads="1"/>
          </p:cNvSpPr>
          <p:nvPr/>
        </p:nvSpPr>
        <p:spPr bwMode="auto">
          <a:xfrm>
            <a:off x="6667500" y="3727133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25" name="Text Box 36"/>
          <p:cNvSpPr txBox="1">
            <a:spLocks noChangeArrowheads="1"/>
          </p:cNvSpPr>
          <p:nvPr/>
        </p:nvSpPr>
        <p:spPr bwMode="auto">
          <a:xfrm>
            <a:off x="5943600" y="3727133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h-1</a:t>
            </a:r>
          </a:p>
        </p:txBody>
      </p:sp>
      <p:sp>
        <p:nvSpPr>
          <p:cNvPr id="126" name="Oval 38"/>
          <p:cNvSpPr>
            <a:spLocks noChangeArrowheads="1"/>
          </p:cNvSpPr>
          <p:nvPr/>
        </p:nvSpPr>
        <p:spPr bwMode="auto">
          <a:xfrm>
            <a:off x="2132013" y="5455920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c</a:t>
            </a:r>
          </a:p>
        </p:txBody>
      </p:sp>
      <p:grpSp>
        <p:nvGrpSpPr>
          <p:cNvPr id="127" name="Group 39"/>
          <p:cNvGrpSpPr>
            <a:grpSpLocks/>
          </p:cNvGrpSpPr>
          <p:nvPr/>
        </p:nvGrpSpPr>
        <p:grpSpPr bwMode="auto">
          <a:xfrm>
            <a:off x="1870075" y="5455920"/>
            <a:ext cx="800100" cy="228600"/>
            <a:chOff x="576" y="2696"/>
            <a:chExt cx="744" cy="240"/>
          </a:xfrm>
          <a:noFill/>
        </p:grpSpPr>
        <p:sp>
          <p:nvSpPr>
            <p:cNvPr id="128" name="Rectangle 40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41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42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1" name="Group 43"/>
          <p:cNvGrpSpPr>
            <a:grpSpLocks/>
          </p:cNvGrpSpPr>
          <p:nvPr/>
        </p:nvGrpSpPr>
        <p:grpSpPr bwMode="auto">
          <a:xfrm>
            <a:off x="2797175" y="5455920"/>
            <a:ext cx="800100" cy="228600"/>
            <a:chOff x="576" y="2696"/>
            <a:chExt cx="744" cy="240"/>
          </a:xfrm>
          <a:noFill/>
        </p:grpSpPr>
        <p:sp>
          <p:nvSpPr>
            <p:cNvPr id="132" name="Rectangle 44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Rectangle 45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46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5" name="Group 48"/>
          <p:cNvGrpSpPr>
            <a:grpSpLocks/>
          </p:cNvGrpSpPr>
          <p:nvPr/>
        </p:nvGrpSpPr>
        <p:grpSpPr bwMode="auto">
          <a:xfrm>
            <a:off x="2378075" y="4541520"/>
            <a:ext cx="800100" cy="228600"/>
            <a:chOff x="576" y="2696"/>
            <a:chExt cx="744" cy="240"/>
          </a:xfrm>
          <a:noFill/>
        </p:grpSpPr>
        <p:sp>
          <p:nvSpPr>
            <p:cNvPr id="136" name="Rectangle 49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Rectangle 50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Rectangle 51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9" name="Oval 52"/>
          <p:cNvSpPr>
            <a:spLocks noChangeArrowheads="1"/>
          </p:cNvSpPr>
          <p:nvPr/>
        </p:nvSpPr>
        <p:spPr bwMode="auto">
          <a:xfrm>
            <a:off x="2652713" y="4541520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a</a:t>
            </a:r>
          </a:p>
        </p:txBody>
      </p:sp>
      <p:sp>
        <p:nvSpPr>
          <p:cNvPr id="140" name="Line 53"/>
          <p:cNvSpPr>
            <a:spLocks noChangeShapeType="1"/>
          </p:cNvSpPr>
          <p:nvPr/>
        </p:nvSpPr>
        <p:spPr bwMode="auto">
          <a:xfrm flipH="1">
            <a:off x="2276475" y="4770120"/>
            <a:ext cx="3937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54"/>
          <p:cNvSpPr>
            <a:spLocks noChangeShapeType="1"/>
          </p:cNvSpPr>
          <p:nvPr/>
        </p:nvSpPr>
        <p:spPr bwMode="auto">
          <a:xfrm>
            <a:off x="2924175" y="4770120"/>
            <a:ext cx="279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2" name="Group 55"/>
          <p:cNvGrpSpPr>
            <a:grpSpLocks/>
          </p:cNvGrpSpPr>
          <p:nvPr/>
        </p:nvGrpSpPr>
        <p:grpSpPr bwMode="auto">
          <a:xfrm>
            <a:off x="6137275" y="4744720"/>
            <a:ext cx="800100" cy="228600"/>
            <a:chOff x="576" y="2696"/>
            <a:chExt cx="744" cy="240"/>
          </a:xfrm>
          <a:noFill/>
        </p:grpSpPr>
        <p:sp>
          <p:nvSpPr>
            <p:cNvPr id="143" name="Rectangle 56"/>
            <p:cNvSpPr>
              <a:spLocks noChangeArrowheads="1"/>
            </p:cNvSpPr>
            <p:nvPr/>
          </p:nvSpPr>
          <p:spPr bwMode="auto">
            <a:xfrm>
              <a:off x="576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Rectangle 57"/>
            <p:cNvSpPr>
              <a:spLocks noChangeArrowheads="1"/>
            </p:cNvSpPr>
            <p:nvPr/>
          </p:nvSpPr>
          <p:spPr bwMode="auto">
            <a:xfrm>
              <a:off x="824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Rectangle 58"/>
            <p:cNvSpPr>
              <a:spLocks noChangeArrowheads="1"/>
            </p:cNvSpPr>
            <p:nvPr/>
          </p:nvSpPr>
          <p:spPr bwMode="auto">
            <a:xfrm>
              <a:off x="1072" y="2696"/>
              <a:ext cx="2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" name="Oval 59"/>
          <p:cNvSpPr>
            <a:spLocks noChangeArrowheads="1"/>
          </p:cNvSpPr>
          <p:nvPr/>
        </p:nvSpPr>
        <p:spPr bwMode="auto">
          <a:xfrm>
            <a:off x="6424613" y="4757420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a</a:t>
            </a:r>
          </a:p>
        </p:txBody>
      </p:sp>
      <p:sp>
        <p:nvSpPr>
          <p:cNvPr id="147" name="Oval 60"/>
          <p:cNvSpPr>
            <a:spLocks noChangeArrowheads="1"/>
          </p:cNvSpPr>
          <p:nvPr/>
        </p:nvSpPr>
        <p:spPr bwMode="auto">
          <a:xfrm>
            <a:off x="6132513" y="4744720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c</a:t>
            </a:r>
          </a:p>
        </p:txBody>
      </p:sp>
      <p:sp>
        <p:nvSpPr>
          <p:cNvPr id="148" name="AutoShape 61"/>
          <p:cNvSpPr>
            <a:spLocks noChangeArrowheads="1"/>
          </p:cNvSpPr>
          <p:nvPr/>
        </p:nvSpPr>
        <p:spPr bwMode="auto">
          <a:xfrm>
            <a:off x="4117975" y="394462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9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100" grpId="0" animBg="1"/>
      <p:bldP spid="101" grpId="0" animBg="1"/>
      <p:bldP spid="113" grpId="0" animBg="1"/>
      <p:bldP spid="114" grpId="0" animBg="1"/>
      <p:bldP spid="115" grpId="0"/>
      <p:bldP spid="116" grpId="0"/>
      <p:bldP spid="117" grpId="0" animBg="1"/>
      <p:bldP spid="118" grpId="0" animBg="1"/>
      <p:bldP spid="119" grpId="0" animBg="1"/>
      <p:bldP spid="123" grpId="0"/>
      <p:bldP spid="124" grpId="0"/>
      <p:bldP spid="125" grpId="0"/>
      <p:bldP spid="126" grpId="0" animBg="1"/>
      <p:bldP spid="139" grpId="0" animBg="1"/>
      <p:bldP spid="140" grpId="0" animBg="1"/>
      <p:bldP spid="141" grpId="0" animBg="1"/>
      <p:bldP spid="146" grpId="0" animBg="1"/>
      <p:bldP spid="147" grpId="0" animBg="1"/>
      <p:bldP spid="14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0896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6448"/>
            <a:ext cx="8229600" cy="37733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all cases, except 2.2.2, deletion can be completed by a simple rotation/recoloring</a:t>
            </a:r>
          </a:p>
          <a:p>
            <a:r>
              <a:rPr lang="en-US" dirty="0"/>
              <a:t>In case 2.2.2, the height of the subtree reduces and so we need to proceed up the tree.</a:t>
            </a:r>
          </a:p>
          <a:p>
            <a:r>
              <a:rPr lang="en-US" dirty="0"/>
              <a:t>But in case 2.2.2 we only recolor nodes. </a:t>
            </a:r>
          </a:p>
          <a:p>
            <a:r>
              <a:rPr lang="en-US" dirty="0"/>
              <a:t>Thus, if we proceed up the tree then we only need to recolor. Eventually we would do a rotation.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926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5416"/>
            <a:ext cx="8229600" cy="1143000"/>
          </a:xfrm>
        </p:spPr>
        <p:txBody>
          <a:bodyPr/>
          <a:lstStyle/>
          <a:p>
            <a:r>
              <a:rPr lang="en-US" dirty="0" smtClean="0"/>
              <a:t>Insert and Delete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20528"/>
            <a:ext cx="8229600" cy="2869071"/>
          </a:xfrm>
        </p:spPr>
        <p:txBody>
          <a:bodyPr>
            <a:normAutofit/>
          </a:bodyPr>
          <a:lstStyle/>
          <a:p>
            <a:r>
              <a:rPr lang="en-US" dirty="0"/>
              <a:t>In both insertion and deletion we need to make at most one rotation. </a:t>
            </a:r>
          </a:p>
          <a:p>
            <a:r>
              <a:rPr lang="en-US" dirty="0"/>
              <a:t>We might have to move up the tree but in doing so we only recolor nodes. </a:t>
            </a:r>
          </a:p>
          <a:p>
            <a:r>
              <a:rPr lang="en-US" dirty="0"/>
              <a:t>Time taken is O(log n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140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In what situations would you prefer red-black tree over AVL Tree?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511388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3776"/>
            <a:ext cx="8229600" cy="1143000"/>
          </a:xfrm>
        </p:spPr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1408"/>
            <a:ext cx="8229600" cy="370219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dirty="0" err="1"/>
              <a:t>multiway</a:t>
            </a:r>
            <a:r>
              <a:rPr lang="en-US" dirty="0"/>
              <a:t> search tree.</a:t>
            </a:r>
          </a:p>
          <a:p>
            <a:pPr>
              <a:lnSpc>
                <a:spcPct val="90000"/>
              </a:lnSpc>
            </a:pPr>
            <a:r>
              <a:rPr lang="en-US" dirty="0"/>
              <a:t>Each node has at least </a:t>
            </a:r>
            <a:r>
              <a:rPr lang="en-US" i="1" dirty="0"/>
              <a:t>a</a:t>
            </a:r>
            <a:r>
              <a:rPr lang="en-US" dirty="0"/>
              <a:t> and at most </a:t>
            </a:r>
            <a:r>
              <a:rPr lang="en-US" i="1" dirty="0"/>
              <a:t>b</a:t>
            </a:r>
            <a:r>
              <a:rPr lang="en-US" dirty="0"/>
              <a:t> children.</a:t>
            </a:r>
          </a:p>
          <a:p>
            <a:pPr>
              <a:lnSpc>
                <a:spcPct val="90000"/>
              </a:lnSpc>
            </a:pPr>
            <a:r>
              <a:rPr lang="en-US" dirty="0"/>
              <a:t>Root can have less than </a:t>
            </a:r>
            <a:r>
              <a:rPr lang="en-US" i="1" dirty="0"/>
              <a:t>a </a:t>
            </a:r>
            <a:r>
              <a:rPr lang="en-US" dirty="0"/>
              <a:t>children but it has at least 2 children.</a:t>
            </a:r>
            <a:endParaRPr lang="en-US" i="1" dirty="0"/>
          </a:p>
          <a:p>
            <a:pPr>
              <a:lnSpc>
                <a:spcPct val="90000"/>
              </a:lnSpc>
            </a:pPr>
            <a:r>
              <a:rPr lang="en-US" dirty="0"/>
              <a:t>All leaf nodes are at the same level.</a:t>
            </a:r>
          </a:p>
          <a:p>
            <a:pPr>
              <a:lnSpc>
                <a:spcPct val="90000"/>
              </a:lnSpc>
            </a:pPr>
            <a:r>
              <a:rPr lang="en-US" dirty="0"/>
              <a:t>Height </a:t>
            </a:r>
            <a:r>
              <a:rPr lang="en-US" i="1" dirty="0"/>
              <a:t>h</a:t>
            </a:r>
            <a:r>
              <a:rPr lang="en-US" dirty="0"/>
              <a:t> of (</a:t>
            </a:r>
            <a:r>
              <a:rPr lang="en-US" dirty="0" err="1"/>
              <a:t>a,b</a:t>
            </a:r>
            <a:r>
              <a:rPr lang="en-US" dirty="0"/>
              <a:t>) tree is at least </a:t>
            </a:r>
            <a:r>
              <a:rPr lang="en-US" dirty="0" err="1"/>
              <a:t>log</a:t>
            </a:r>
            <a:r>
              <a:rPr lang="en-US" baseline="-25000" dirty="0" err="1"/>
              <a:t>b</a:t>
            </a:r>
            <a:r>
              <a:rPr lang="en-US" dirty="0"/>
              <a:t> n and at most </a:t>
            </a: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581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1216"/>
            <a:ext cx="8229600" cy="11430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5008"/>
            <a:ext cx="8229600" cy="43422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Every leaf has the same </a:t>
            </a:r>
            <a:r>
              <a:rPr lang="en-US" dirty="0" smtClean="0"/>
              <a:t>depth. </a:t>
            </a:r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xcept </a:t>
            </a:r>
            <a:r>
              <a:rPr lang="en-US" dirty="0"/>
              <a:t>the </a:t>
            </a:r>
            <a:r>
              <a:rPr lang="en-US" dirty="0" smtClean="0"/>
              <a:t>root, all nodes </a:t>
            </a:r>
            <a:r>
              <a:rPr lang="en-US" dirty="0"/>
              <a:t>have between </a:t>
            </a:r>
            <a:r>
              <a:rPr lang="en-US" i="1" dirty="0"/>
              <a:t>t </a:t>
            </a:r>
            <a:r>
              <a:rPr lang="en-US" dirty="0"/>
              <a:t>and 2</a:t>
            </a:r>
            <a:r>
              <a:rPr lang="en-US" i="1" dirty="0"/>
              <a:t>t </a:t>
            </a:r>
            <a:r>
              <a:rPr lang="en-US" dirty="0" smtClean="0"/>
              <a:t>children. </a:t>
            </a:r>
            <a:endParaRPr lang="en-US" dirty="0"/>
          </a:p>
          <a:p>
            <a:r>
              <a:rPr lang="en-US" dirty="0"/>
              <a:t>The root node has between 0 and 2</a:t>
            </a:r>
            <a:r>
              <a:rPr lang="en-US" i="1" dirty="0"/>
              <a:t>t </a:t>
            </a:r>
            <a:r>
              <a:rPr lang="en-US" dirty="0" smtClean="0"/>
              <a:t>children.</a:t>
            </a:r>
          </a:p>
          <a:p>
            <a:r>
              <a:rPr lang="en-US" dirty="0" smtClean="0"/>
              <a:t>Height is O(log n)</a:t>
            </a:r>
          </a:p>
          <a:p>
            <a:r>
              <a:rPr lang="en-US" dirty="0" smtClean="0"/>
              <a:t>A large value of t is used for disk based storage.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609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938242"/>
            <a:ext cx="2259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Courtesy: Jan </a:t>
            </a:r>
            <a:r>
              <a:rPr lang="en-US" dirty="0" err="1"/>
              <a:t>Manuch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28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160" y="2725456"/>
            <a:ext cx="8747760" cy="1143000"/>
          </a:xfrm>
        </p:spPr>
        <p:txBody>
          <a:bodyPr/>
          <a:lstStyle/>
          <a:p>
            <a:r>
              <a:rPr lang="en-US" sz="5400" dirty="0" smtClean="0"/>
              <a:t>Lets convert 2-4 tree to a binary tree!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55699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755650" y="1628775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ourier New" charset="0"/>
              </a:rPr>
              <a:t>Insert 65</a:t>
            </a:r>
          </a:p>
        </p:txBody>
      </p:sp>
      <p:grpSp>
        <p:nvGrpSpPr>
          <p:cNvPr id="157700" name="Group 4"/>
          <p:cNvGrpSpPr>
            <a:grpSpLocks/>
          </p:cNvGrpSpPr>
          <p:nvPr/>
        </p:nvGrpSpPr>
        <p:grpSpPr bwMode="auto">
          <a:xfrm>
            <a:off x="4643438" y="1916113"/>
            <a:ext cx="431800" cy="433387"/>
            <a:chOff x="2925" y="1525"/>
            <a:chExt cx="272" cy="273"/>
          </a:xfrm>
        </p:grpSpPr>
        <p:sp>
          <p:nvSpPr>
            <p:cNvPr id="157701" name="Oval 5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02" name="Text Box 6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47</a:t>
              </a:r>
            </a:p>
          </p:txBody>
        </p:sp>
      </p:grpSp>
      <p:grpSp>
        <p:nvGrpSpPr>
          <p:cNvPr id="157703" name="Group 7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878" y="1888"/>
            <a:chExt cx="272" cy="273"/>
          </a:xfrm>
        </p:grpSpPr>
        <p:sp>
          <p:nvSpPr>
            <p:cNvPr id="157704" name="Oval 8"/>
            <p:cNvSpPr>
              <a:spLocks noChangeArrowheads="1"/>
            </p:cNvSpPr>
            <p:nvPr/>
          </p:nvSpPr>
          <p:spPr bwMode="auto">
            <a:xfrm>
              <a:off x="3878" y="1888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05" name="Text Box 9"/>
            <p:cNvSpPr txBox="1">
              <a:spLocks noChangeArrowheads="1"/>
            </p:cNvSpPr>
            <p:nvPr/>
          </p:nvSpPr>
          <p:spPr bwMode="auto">
            <a:xfrm>
              <a:off x="3878" y="193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71</a:t>
              </a:r>
            </a:p>
          </p:txBody>
        </p:sp>
      </p:grpSp>
      <p:grpSp>
        <p:nvGrpSpPr>
          <p:cNvPr id="157706" name="Group 10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1973" y="1888"/>
            <a:chExt cx="272" cy="273"/>
          </a:xfrm>
        </p:grpSpPr>
        <p:sp>
          <p:nvSpPr>
            <p:cNvPr id="157707" name="Oval 11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08" name="Text Box 12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32</a:t>
              </a:r>
            </a:p>
          </p:txBody>
        </p:sp>
      </p:grpSp>
      <p:sp>
        <p:nvSpPr>
          <p:cNvPr id="157709" name="Line 13"/>
          <p:cNvSpPr>
            <a:spLocks noChangeShapeType="1"/>
          </p:cNvSpPr>
          <p:nvPr/>
        </p:nvSpPr>
        <p:spPr bwMode="auto">
          <a:xfrm flipH="1">
            <a:off x="3490913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10" name="Line 14"/>
          <p:cNvSpPr>
            <a:spLocks noChangeShapeType="1"/>
          </p:cNvSpPr>
          <p:nvPr/>
        </p:nvSpPr>
        <p:spPr bwMode="auto">
          <a:xfrm>
            <a:off x="5075238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7711" name="Group 15"/>
          <p:cNvGrpSpPr>
            <a:grpSpLocks/>
          </p:cNvGrpSpPr>
          <p:nvPr/>
        </p:nvGrpSpPr>
        <p:grpSpPr bwMode="auto">
          <a:xfrm>
            <a:off x="6877050" y="3429000"/>
            <a:ext cx="433388" cy="433388"/>
            <a:chOff x="4332" y="2478"/>
            <a:chExt cx="273" cy="273"/>
          </a:xfrm>
        </p:grpSpPr>
        <p:sp>
          <p:nvSpPr>
            <p:cNvPr id="157712" name="Oval 16"/>
            <p:cNvSpPr>
              <a:spLocks noChangeArrowheads="1"/>
            </p:cNvSpPr>
            <p:nvPr/>
          </p:nvSpPr>
          <p:spPr bwMode="auto">
            <a:xfrm>
              <a:off x="4332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13" name="Text Box 17"/>
            <p:cNvSpPr txBox="1">
              <a:spLocks noChangeArrowheads="1"/>
            </p:cNvSpPr>
            <p:nvPr/>
          </p:nvSpPr>
          <p:spPr bwMode="auto">
            <a:xfrm>
              <a:off x="4333" y="2523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93</a:t>
              </a:r>
            </a:p>
          </p:txBody>
        </p:sp>
      </p:grpSp>
      <p:sp>
        <p:nvSpPr>
          <p:cNvPr id="157714" name="Line 18"/>
          <p:cNvSpPr>
            <a:spLocks noChangeShapeType="1"/>
          </p:cNvSpPr>
          <p:nvPr/>
        </p:nvSpPr>
        <p:spPr bwMode="auto">
          <a:xfrm>
            <a:off x="6446838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7715" name="Group 19"/>
          <p:cNvGrpSpPr>
            <a:grpSpLocks/>
          </p:cNvGrpSpPr>
          <p:nvPr/>
        </p:nvGrpSpPr>
        <p:grpSpPr bwMode="auto">
          <a:xfrm>
            <a:off x="2916238" y="2924175"/>
            <a:ext cx="360362" cy="576263"/>
            <a:chOff x="1746" y="1888"/>
            <a:chExt cx="227" cy="363"/>
          </a:xfrm>
        </p:grpSpPr>
        <p:sp>
          <p:nvSpPr>
            <p:cNvPr id="157716" name="Line 2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17" name="Oval 2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7718" name="Group 22"/>
          <p:cNvGrpSpPr>
            <a:grpSpLocks/>
          </p:cNvGrpSpPr>
          <p:nvPr/>
        </p:nvGrpSpPr>
        <p:grpSpPr bwMode="auto">
          <a:xfrm flipH="1">
            <a:off x="3419475" y="2924175"/>
            <a:ext cx="360363" cy="576263"/>
            <a:chOff x="1746" y="1888"/>
            <a:chExt cx="227" cy="363"/>
          </a:xfrm>
        </p:grpSpPr>
        <p:sp>
          <p:nvSpPr>
            <p:cNvPr id="157719" name="Line 2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20" name="Oval 2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7721" name="Group 25"/>
          <p:cNvGrpSpPr>
            <a:grpSpLocks/>
          </p:cNvGrpSpPr>
          <p:nvPr/>
        </p:nvGrpSpPr>
        <p:grpSpPr bwMode="auto">
          <a:xfrm>
            <a:off x="5940425" y="2924175"/>
            <a:ext cx="360363" cy="576263"/>
            <a:chOff x="1746" y="1888"/>
            <a:chExt cx="227" cy="363"/>
          </a:xfrm>
        </p:grpSpPr>
        <p:sp>
          <p:nvSpPr>
            <p:cNvPr id="157722" name="Line 26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23" name="Oval 27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7724" name="Group 28"/>
          <p:cNvGrpSpPr>
            <a:grpSpLocks/>
          </p:cNvGrpSpPr>
          <p:nvPr/>
        </p:nvGrpSpPr>
        <p:grpSpPr bwMode="auto">
          <a:xfrm>
            <a:off x="6661150" y="3860800"/>
            <a:ext cx="360363" cy="576263"/>
            <a:chOff x="1746" y="1888"/>
            <a:chExt cx="227" cy="363"/>
          </a:xfrm>
        </p:grpSpPr>
        <p:sp>
          <p:nvSpPr>
            <p:cNvPr id="157725" name="Line 29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26" name="Oval 30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7727" name="Group 31"/>
          <p:cNvGrpSpPr>
            <a:grpSpLocks/>
          </p:cNvGrpSpPr>
          <p:nvPr/>
        </p:nvGrpSpPr>
        <p:grpSpPr bwMode="auto">
          <a:xfrm flipH="1">
            <a:off x="7164388" y="3860800"/>
            <a:ext cx="360362" cy="576263"/>
            <a:chOff x="1746" y="1888"/>
            <a:chExt cx="227" cy="363"/>
          </a:xfrm>
        </p:grpSpPr>
        <p:sp>
          <p:nvSpPr>
            <p:cNvPr id="157728" name="Line 32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29" name="Oval 33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4266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7358" y="485775"/>
            <a:ext cx="8229600" cy="1143000"/>
          </a:xfrm>
        </p:spPr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755650" y="1628775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charset="0"/>
              </a:rPr>
              <a:t>Insert 65</a:t>
            </a:r>
          </a:p>
        </p:txBody>
      </p:sp>
      <p:grpSp>
        <p:nvGrpSpPr>
          <p:cNvPr id="159748" name="Group 4"/>
          <p:cNvGrpSpPr>
            <a:grpSpLocks/>
          </p:cNvGrpSpPr>
          <p:nvPr/>
        </p:nvGrpSpPr>
        <p:grpSpPr bwMode="auto">
          <a:xfrm>
            <a:off x="4643438" y="1916113"/>
            <a:ext cx="431800" cy="433387"/>
            <a:chOff x="2925" y="1525"/>
            <a:chExt cx="272" cy="273"/>
          </a:xfrm>
        </p:grpSpPr>
        <p:sp>
          <p:nvSpPr>
            <p:cNvPr id="159749" name="Oval 5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50" name="Text Box 6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47</a:t>
              </a:r>
            </a:p>
          </p:txBody>
        </p:sp>
      </p:grpSp>
      <p:grpSp>
        <p:nvGrpSpPr>
          <p:cNvPr id="159751" name="Group 7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878" y="1888"/>
            <a:chExt cx="272" cy="273"/>
          </a:xfrm>
        </p:grpSpPr>
        <p:sp>
          <p:nvSpPr>
            <p:cNvPr id="159752" name="Oval 8"/>
            <p:cNvSpPr>
              <a:spLocks noChangeArrowheads="1"/>
            </p:cNvSpPr>
            <p:nvPr/>
          </p:nvSpPr>
          <p:spPr bwMode="auto">
            <a:xfrm>
              <a:off x="3878" y="1888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53" name="Text Box 9"/>
            <p:cNvSpPr txBox="1">
              <a:spLocks noChangeArrowheads="1"/>
            </p:cNvSpPr>
            <p:nvPr/>
          </p:nvSpPr>
          <p:spPr bwMode="auto">
            <a:xfrm>
              <a:off x="3878" y="193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71</a:t>
              </a:r>
            </a:p>
          </p:txBody>
        </p:sp>
      </p:grpSp>
      <p:grpSp>
        <p:nvGrpSpPr>
          <p:cNvPr id="159754" name="Group 10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1973" y="1888"/>
            <a:chExt cx="272" cy="273"/>
          </a:xfrm>
        </p:grpSpPr>
        <p:sp>
          <p:nvSpPr>
            <p:cNvPr id="159755" name="Oval 11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56" name="Text Box 12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32</a:t>
              </a:r>
            </a:p>
          </p:txBody>
        </p:sp>
      </p:grpSp>
      <p:sp>
        <p:nvSpPr>
          <p:cNvPr id="159757" name="Line 13"/>
          <p:cNvSpPr>
            <a:spLocks noChangeShapeType="1"/>
          </p:cNvSpPr>
          <p:nvPr/>
        </p:nvSpPr>
        <p:spPr bwMode="auto">
          <a:xfrm flipH="1">
            <a:off x="3490913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58" name="Line 14"/>
          <p:cNvSpPr>
            <a:spLocks noChangeShapeType="1"/>
          </p:cNvSpPr>
          <p:nvPr/>
        </p:nvSpPr>
        <p:spPr bwMode="auto">
          <a:xfrm>
            <a:off x="5075238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9759" name="Group 15"/>
          <p:cNvGrpSpPr>
            <a:grpSpLocks/>
          </p:cNvGrpSpPr>
          <p:nvPr/>
        </p:nvGrpSpPr>
        <p:grpSpPr bwMode="auto">
          <a:xfrm>
            <a:off x="5435600" y="3429000"/>
            <a:ext cx="431800" cy="433388"/>
            <a:chOff x="3424" y="2478"/>
            <a:chExt cx="272" cy="273"/>
          </a:xfrm>
        </p:grpSpPr>
        <p:sp>
          <p:nvSpPr>
            <p:cNvPr id="159760" name="Oval 16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61" name="Text Box 17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65</a:t>
              </a:r>
            </a:p>
          </p:txBody>
        </p:sp>
      </p:grpSp>
      <p:grpSp>
        <p:nvGrpSpPr>
          <p:cNvPr id="159762" name="Group 18"/>
          <p:cNvGrpSpPr>
            <a:grpSpLocks/>
          </p:cNvGrpSpPr>
          <p:nvPr/>
        </p:nvGrpSpPr>
        <p:grpSpPr bwMode="auto">
          <a:xfrm>
            <a:off x="6877050" y="3429000"/>
            <a:ext cx="433388" cy="433388"/>
            <a:chOff x="4332" y="2478"/>
            <a:chExt cx="273" cy="273"/>
          </a:xfrm>
        </p:grpSpPr>
        <p:sp>
          <p:nvSpPr>
            <p:cNvPr id="159763" name="Oval 19"/>
            <p:cNvSpPr>
              <a:spLocks noChangeArrowheads="1"/>
            </p:cNvSpPr>
            <p:nvPr/>
          </p:nvSpPr>
          <p:spPr bwMode="auto">
            <a:xfrm>
              <a:off x="4332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64" name="Text Box 20"/>
            <p:cNvSpPr txBox="1">
              <a:spLocks noChangeArrowheads="1"/>
            </p:cNvSpPr>
            <p:nvPr/>
          </p:nvSpPr>
          <p:spPr bwMode="auto">
            <a:xfrm>
              <a:off x="4333" y="2523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93</a:t>
              </a:r>
            </a:p>
          </p:txBody>
        </p:sp>
      </p:grpSp>
      <p:sp>
        <p:nvSpPr>
          <p:cNvPr id="159765" name="Line 21"/>
          <p:cNvSpPr>
            <a:spLocks noChangeShapeType="1"/>
          </p:cNvSpPr>
          <p:nvPr/>
        </p:nvSpPr>
        <p:spPr bwMode="auto">
          <a:xfrm flipH="1">
            <a:off x="5724525" y="292417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66" name="Line 22"/>
          <p:cNvSpPr>
            <a:spLocks noChangeShapeType="1"/>
          </p:cNvSpPr>
          <p:nvPr/>
        </p:nvSpPr>
        <p:spPr bwMode="auto">
          <a:xfrm>
            <a:off x="6446838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9767" name="Group 23"/>
          <p:cNvGrpSpPr>
            <a:grpSpLocks/>
          </p:cNvGrpSpPr>
          <p:nvPr/>
        </p:nvGrpSpPr>
        <p:grpSpPr bwMode="auto">
          <a:xfrm>
            <a:off x="2916238" y="2924175"/>
            <a:ext cx="360362" cy="576263"/>
            <a:chOff x="1746" y="1888"/>
            <a:chExt cx="227" cy="363"/>
          </a:xfrm>
        </p:grpSpPr>
        <p:sp>
          <p:nvSpPr>
            <p:cNvPr id="159768" name="Line 24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69" name="Oval 25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9770" name="Group 26"/>
          <p:cNvGrpSpPr>
            <a:grpSpLocks/>
          </p:cNvGrpSpPr>
          <p:nvPr/>
        </p:nvGrpSpPr>
        <p:grpSpPr bwMode="auto">
          <a:xfrm flipH="1">
            <a:off x="3419475" y="2924175"/>
            <a:ext cx="360363" cy="576263"/>
            <a:chOff x="1746" y="1888"/>
            <a:chExt cx="227" cy="363"/>
          </a:xfrm>
        </p:grpSpPr>
        <p:sp>
          <p:nvSpPr>
            <p:cNvPr id="159771" name="Line 27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72" name="Oval 28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9773" name="Group 29"/>
          <p:cNvGrpSpPr>
            <a:grpSpLocks/>
          </p:cNvGrpSpPr>
          <p:nvPr/>
        </p:nvGrpSpPr>
        <p:grpSpPr bwMode="auto">
          <a:xfrm>
            <a:off x="5221288" y="3860800"/>
            <a:ext cx="360362" cy="576263"/>
            <a:chOff x="1746" y="1888"/>
            <a:chExt cx="227" cy="363"/>
          </a:xfrm>
        </p:grpSpPr>
        <p:sp>
          <p:nvSpPr>
            <p:cNvPr id="159774" name="Line 3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75" name="Oval 3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9776" name="Group 32"/>
          <p:cNvGrpSpPr>
            <a:grpSpLocks/>
          </p:cNvGrpSpPr>
          <p:nvPr/>
        </p:nvGrpSpPr>
        <p:grpSpPr bwMode="auto">
          <a:xfrm flipH="1">
            <a:off x="5724525" y="3860800"/>
            <a:ext cx="360363" cy="576263"/>
            <a:chOff x="1746" y="1888"/>
            <a:chExt cx="227" cy="363"/>
          </a:xfrm>
        </p:grpSpPr>
        <p:sp>
          <p:nvSpPr>
            <p:cNvPr id="159777" name="Line 3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78" name="Oval 3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9779" name="Group 35"/>
          <p:cNvGrpSpPr>
            <a:grpSpLocks/>
          </p:cNvGrpSpPr>
          <p:nvPr/>
        </p:nvGrpSpPr>
        <p:grpSpPr bwMode="auto">
          <a:xfrm>
            <a:off x="6661150" y="3860800"/>
            <a:ext cx="360363" cy="576263"/>
            <a:chOff x="1746" y="1888"/>
            <a:chExt cx="227" cy="363"/>
          </a:xfrm>
        </p:grpSpPr>
        <p:sp>
          <p:nvSpPr>
            <p:cNvPr id="159780" name="Line 36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81" name="Oval 37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9782" name="Group 38"/>
          <p:cNvGrpSpPr>
            <a:grpSpLocks/>
          </p:cNvGrpSpPr>
          <p:nvPr/>
        </p:nvGrpSpPr>
        <p:grpSpPr bwMode="auto">
          <a:xfrm flipH="1">
            <a:off x="7164388" y="3860800"/>
            <a:ext cx="360362" cy="576263"/>
            <a:chOff x="1746" y="1888"/>
            <a:chExt cx="227" cy="363"/>
          </a:xfrm>
        </p:grpSpPr>
        <p:sp>
          <p:nvSpPr>
            <p:cNvPr id="159783" name="Line 39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84" name="Oval 40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9785" name="Group 41"/>
          <p:cNvGrpSpPr>
            <a:grpSpLocks/>
          </p:cNvGrpSpPr>
          <p:nvPr/>
        </p:nvGrpSpPr>
        <p:grpSpPr bwMode="auto">
          <a:xfrm>
            <a:off x="5940425" y="2924175"/>
            <a:ext cx="360363" cy="576263"/>
            <a:chOff x="1746" y="1888"/>
            <a:chExt cx="227" cy="363"/>
          </a:xfrm>
        </p:grpSpPr>
        <p:sp>
          <p:nvSpPr>
            <p:cNvPr id="159786" name="Line 42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87" name="Oval 43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58841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-107392117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9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9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6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755650" y="1628775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charset="0"/>
              </a:rPr>
              <a:t>Insert 65</a:t>
            </a:r>
          </a:p>
        </p:txBody>
      </p:sp>
      <p:grpSp>
        <p:nvGrpSpPr>
          <p:cNvPr id="161796" name="Group 4"/>
          <p:cNvGrpSpPr>
            <a:grpSpLocks/>
          </p:cNvGrpSpPr>
          <p:nvPr/>
        </p:nvGrpSpPr>
        <p:grpSpPr bwMode="auto">
          <a:xfrm>
            <a:off x="4643438" y="1916113"/>
            <a:ext cx="431800" cy="433387"/>
            <a:chOff x="2925" y="1525"/>
            <a:chExt cx="272" cy="273"/>
          </a:xfrm>
        </p:grpSpPr>
        <p:sp>
          <p:nvSpPr>
            <p:cNvPr id="161797" name="Oval 5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798" name="Text Box 6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47</a:t>
              </a:r>
            </a:p>
          </p:txBody>
        </p:sp>
      </p:grpSp>
      <p:grpSp>
        <p:nvGrpSpPr>
          <p:cNvPr id="161799" name="Group 7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878" y="1888"/>
            <a:chExt cx="272" cy="273"/>
          </a:xfrm>
        </p:grpSpPr>
        <p:sp>
          <p:nvSpPr>
            <p:cNvPr id="161800" name="Oval 8"/>
            <p:cNvSpPr>
              <a:spLocks noChangeArrowheads="1"/>
            </p:cNvSpPr>
            <p:nvPr/>
          </p:nvSpPr>
          <p:spPr bwMode="auto">
            <a:xfrm>
              <a:off x="3878" y="1888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1" name="Text Box 9"/>
            <p:cNvSpPr txBox="1">
              <a:spLocks noChangeArrowheads="1"/>
            </p:cNvSpPr>
            <p:nvPr/>
          </p:nvSpPr>
          <p:spPr bwMode="auto">
            <a:xfrm>
              <a:off x="3878" y="193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71</a:t>
              </a:r>
            </a:p>
          </p:txBody>
        </p:sp>
      </p:grpSp>
      <p:grpSp>
        <p:nvGrpSpPr>
          <p:cNvPr id="161802" name="Group 10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1973" y="1888"/>
            <a:chExt cx="272" cy="273"/>
          </a:xfrm>
        </p:grpSpPr>
        <p:sp>
          <p:nvSpPr>
            <p:cNvPr id="161803" name="Oval 11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4" name="Text Box 12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32</a:t>
              </a:r>
            </a:p>
          </p:txBody>
        </p:sp>
      </p:grpSp>
      <p:sp>
        <p:nvSpPr>
          <p:cNvPr id="161805" name="Line 13"/>
          <p:cNvSpPr>
            <a:spLocks noChangeShapeType="1"/>
          </p:cNvSpPr>
          <p:nvPr/>
        </p:nvSpPr>
        <p:spPr bwMode="auto">
          <a:xfrm flipH="1">
            <a:off x="3490913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806" name="Line 14"/>
          <p:cNvSpPr>
            <a:spLocks noChangeShapeType="1"/>
          </p:cNvSpPr>
          <p:nvPr/>
        </p:nvSpPr>
        <p:spPr bwMode="auto">
          <a:xfrm>
            <a:off x="5075238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1807" name="Group 15"/>
          <p:cNvGrpSpPr>
            <a:grpSpLocks/>
          </p:cNvGrpSpPr>
          <p:nvPr/>
        </p:nvGrpSpPr>
        <p:grpSpPr bwMode="auto">
          <a:xfrm>
            <a:off x="5435600" y="3429000"/>
            <a:ext cx="431800" cy="433388"/>
            <a:chOff x="3424" y="2478"/>
            <a:chExt cx="272" cy="273"/>
          </a:xfrm>
        </p:grpSpPr>
        <p:sp>
          <p:nvSpPr>
            <p:cNvPr id="161808" name="Oval 16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9" name="Text Box 17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65</a:t>
              </a:r>
            </a:p>
          </p:txBody>
        </p:sp>
      </p:grpSp>
      <p:grpSp>
        <p:nvGrpSpPr>
          <p:cNvPr id="161810" name="Group 18"/>
          <p:cNvGrpSpPr>
            <a:grpSpLocks/>
          </p:cNvGrpSpPr>
          <p:nvPr/>
        </p:nvGrpSpPr>
        <p:grpSpPr bwMode="auto">
          <a:xfrm>
            <a:off x="6877050" y="3429000"/>
            <a:ext cx="433388" cy="433388"/>
            <a:chOff x="4332" y="2478"/>
            <a:chExt cx="273" cy="273"/>
          </a:xfrm>
        </p:grpSpPr>
        <p:sp>
          <p:nvSpPr>
            <p:cNvPr id="161811" name="Oval 19"/>
            <p:cNvSpPr>
              <a:spLocks noChangeArrowheads="1"/>
            </p:cNvSpPr>
            <p:nvPr/>
          </p:nvSpPr>
          <p:spPr bwMode="auto">
            <a:xfrm>
              <a:off x="4332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2" name="Text Box 20"/>
            <p:cNvSpPr txBox="1">
              <a:spLocks noChangeArrowheads="1"/>
            </p:cNvSpPr>
            <p:nvPr/>
          </p:nvSpPr>
          <p:spPr bwMode="auto">
            <a:xfrm>
              <a:off x="4333" y="2523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93</a:t>
              </a:r>
            </a:p>
          </p:txBody>
        </p:sp>
      </p:grpSp>
      <p:sp>
        <p:nvSpPr>
          <p:cNvPr id="161813" name="Line 21"/>
          <p:cNvSpPr>
            <a:spLocks noChangeShapeType="1"/>
          </p:cNvSpPr>
          <p:nvPr/>
        </p:nvSpPr>
        <p:spPr bwMode="auto">
          <a:xfrm flipH="1">
            <a:off x="5724525" y="292417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814" name="Line 22"/>
          <p:cNvSpPr>
            <a:spLocks noChangeShapeType="1"/>
          </p:cNvSpPr>
          <p:nvPr/>
        </p:nvSpPr>
        <p:spPr bwMode="auto">
          <a:xfrm>
            <a:off x="6446838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815" name="Text Box 23"/>
          <p:cNvSpPr txBox="1">
            <a:spLocks noChangeArrowheads="1"/>
          </p:cNvSpPr>
          <p:nvPr/>
        </p:nvSpPr>
        <p:spPr bwMode="auto">
          <a:xfrm>
            <a:off x="755650" y="1916113"/>
            <a:ext cx="2376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charset="0"/>
              </a:rPr>
              <a:t>Insert 82</a:t>
            </a:r>
          </a:p>
        </p:txBody>
      </p:sp>
      <p:grpSp>
        <p:nvGrpSpPr>
          <p:cNvPr id="161816" name="Group 24"/>
          <p:cNvGrpSpPr>
            <a:grpSpLocks/>
          </p:cNvGrpSpPr>
          <p:nvPr/>
        </p:nvGrpSpPr>
        <p:grpSpPr bwMode="auto">
          <a:xfrm>
            <a:off x="2916238" y="2924175"/>
            <a:ext cx="360362" cy="576263"/>
            <a:chOff x="1746" y="1888"/>
            <a:chExt cx="227" cy="363"/>
          </a:xfrm>
        </p:grpSpPr>
        <p:sp>
          <p:nvSpPr>
            <p:cNvPr id="161817" name="Line 25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18" name="Oval 26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1819" name="Group 27"/>
          <p:cNvGrpSpPr>
            <a:grpSpLocks/>
          </p:cNvGrpSpPr>
          <p:nvPr/>
        </p:nvGrpSpPr>
        <p:grpSpPr bwMode="auto">
          <a:xfrm flipH="1">
            <a:off x="3419475" y="2924175"/>
            <a:ext cx="360363" cy="576263"/>
            <a:chOff x="1746" y="1888"/>
            <a:chExt cx="227" cy="363"/>
          </a:xfrm>
        </p:grpSpPr>
        <p:sp>
          <p:nvSpPr>
            <p:cNvPr id="161820" name="Line 28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21" name="Oval 29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1822" name="Group 30"/>
          <p:cNvGrpSpPr>
            <a:grpSpLocks/>
          </p:cNvGrpSpPr>
          <p:nvPr/>
        </p:nvGrpSpPr>
        <p:grpSpPr bwMode="auto">
          <a:xfrm>
            <a:off x="5221288" y="3860800"/>
            <a:ext cx="360362" cy="576263"/>
            <a:chOff x="1746" y="1888"/>
            <a:chExt cx="227" cy="363"/>
          </a:xfrm>
        </p:grpSpPr>
        <p:sp>
          <p:nvSpPr>
            <p:cNvPr id="161823" name="Line 31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24" name="Oval 32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1825" name="Group 33"/>
          <p:cNvGrpSpPr>
            <a:grpSpLocks/>
          </p:cNvGrpSpPr>
          <p:nvPr/>
        </p:nvGrpSpPr>
        <p:grpSpPr bwMode="auto">
          <a:xfrm flipH="1">
            <a:off x="5724525" y="3860800"/>
            <a:ext cx="360363" cy="576263"/>
            <a:chOff x="1746" y="1888"/>
            <a:chExt cx="227" cy="363"/>
          </a:xfrm>
        </p:grpSpPr>
        <p:sp>
          <p:nvSpPr>
            <p:cNvPr id="161826" name="Line 34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27" name="Oval 35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1828" name="Group 36"/>
          <p:cNvGrpSpPr>
            <a:grpSpLocks/>
          </p:cNvGrpSpPr>
          <p:nvPr/>
        </p:nvGrpSpPr>
        <p:grpSpPr bwMode="auto">
          <a:xfrm>
            <a:off x="6661150" y="3860800"/>
            <a:ext cx="360363" cy="576263"/>
            <a:chOff x="1746" y="1888"/>
            <a:chExt cx="227" cy="363"/>
          </a:xfrm>
        </p:grpSpPr>
        <p:sp>
          <p:nvSpPr>
            <p:cNvPr id="161829" name="Line 37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30" name="Oval 38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1831" name="Group 39"/>
          <p:cNvGrpSpPr>
            <a:grpSpLocks/>
          </p:cNvGrpSpPr>
          <p:nvPr/>
        </p:nvGrpSpPr>
        <p:grpSpPr bwMode="auto">
          <a:xfrm flipH="1">
            <a:off x="7164388" y="3860800"/>
            <a:ext cx="360362" cy="576263"/>
            <a:chOff x="1746" y="1888"/>
            <a:chExt cx="227" cy="363"/>
          </a:xfrm>
        </p:grpSpPr>
        <p:sp>
          <p:nvSpPr>
            <p:cNvPr id="161832" name="Line 4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33" name="Oval 4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3525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18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18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18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1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42" name="Group 2"/>
          <p:cNvGrpSpPr>
            <a:grpSpLocks/>
          </p:cNvGrpSpPr>
          <p:nvPr/>
        </p:nvGrpSpPr>
        <p:grpSpPr bwMode="auto">
          <a:xfrm>
            <a:off x="6443663" y="4508500"/>
            <a:ext cx="433387" cy="433388"/>
            <a:chOff x="4332" y="2478"/>
            <a:chExt cx="273" cy="273"/>
          </a:xfrm>
        </p:grpSpPr>
        <p:sp>
          <p:nvSpPr>
            <p:cNvPr id="163843" name="Oval 3"/>
            <p:cNvSpPr>
              <a:spLocks noChangeArrowheads="1"/>
            </p:cNvSpPr>
            <p:nvPr/>
          </p:nvSpPr>
          <p:spPr bwMode="auto">
            <a:xfrm>
              <a:off x="4332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44" name="Text Box 4"/>
            <p:cNvSpPr txBox="1">
              <a:spLocks noChangeArrowheads="1"/>
            </p:cNvSpPr>
            <p:nvPr/>
          </p:nvSpPr>
          <p:spPr bwMode="auto">
            <a:xfrm>
              <a:off x="4333" y="2523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82</a:t>
              </a:r>
            </a:p>
          </p:txBody>
        </p:sp>
      </p:grpSp>
      <p:sp>
        <p:nvSpPr>
          <p:cNvPr id="16384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755650" y="1628775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charset="0"/>
              </a:rPr>
              <a:t>Insert 65</a:t>
            </a:r>
          </a:p>
        </p:txBody>
      </p:sp>
      <p:grpSp>
        <p:nvGrpSpPr>
          <p:cNvPr id="163847" name="Group 7"/>
          <p:cNvGrpSpPr>
            <a:grpSpLocks/>
          </p:cNvGrpSpPr>
          <p:nvPr/>
        </p:nvGrpSpPr>
        <p:grpSpPr bwMode="auto">
          <a:xfrm>
            <a:off x="4643438" y="1916113"/>
            <a:ext cx="431800" cy="433387"/>
            <a:chOff x="2925" y="1525"/>
            <a:chExt cx="272" cy="273"/>
          </a:xfrm>
        </p:grpSpPr>
        <p:sp>
          <p:nvSpPr>
            <p:cNvPr id="163848" name="Oval 8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49" name="Text Box 9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47</a:t>
              </a:r>
            </a:p>
          </p:txBody>
        </p:sp>
      </p:grpSp>
      <p:grpSp>
        <p:nvGrpSpPr>
          <p:cNvPr id="163850" name="Group 10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878" y="1888"/>
            <a:chExt cx="272" cy="273"/>
          </a:xfrm>
        </p:grpSpPr>
        <p:sp>
          <p:nvSpPr>
            <p:cNvPr id="163851" name="Oval 11"/>
            <p:cNvSpPr>
              <a:spLocks noChangeArrowheads="1"/>
            </p:cNvSpPr>
            <p:nvPr/>
          </p:nvSpPr>
          <p:spPr bwMode="auto">
            <a:xfrm>
              <a:off x="3878" y="1888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52" name="Text Box 12"/>
            <p:cNvSpPr txBox="1">
              <a:spLocks noChangeArrowheads="1"/>
            </p:cNvSpPr>
            <p:nvPr/>
          </p:nvSpPr>
          <p:spPr bwMode="auto">
            <a:xfrm>
              <a:off x="3878" y="193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71</a:t>
              </a:r>
            </a:p>
          </p:txBody>
        </p:sp>
      </p:grpSp>
      <p:grpSp>
        <p:nvGrpSpPr>
          <p:cNvPr id="163853" name="Group 13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1973" y="1888"/>
            <a:chExt cx="272" cy="273"/>
          </a:xfrm>
        </p:grpSpPr>
        <p:sp>
          <p:nvSpPr>
            <p:cNvPr id="163854" name="Oval 14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55" name="Text Box 15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32</a:t>
              </a:r>
            </a:p>
          </p:txBody>
        </p:sp>
      </p:grpSp>
      <p:sp>
        <p:nvSpPr>
          <p:cNvPr id="163856" name="Line 16"/>
          <p:cNvSpPr>
            <a:spLocks noChangeShapeType="1"/>
          </p:cNvSpPr>
          <p:nvPr/>
        </p:nvSpPr>
        <p:spPr bwMode="auto">
          <a:xfrm flipH="1">
            <a:off x="3490913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57" name="Line 17"/>
          <p:cNvSpPr>
            <a:spLocks noChangeShapeType="1"/>
          </p:cNvSpPr>
          <p:nvPr/>
        </p:nvSpPr>
        <p:spPr bwMode="auto">
          <a:xfrm>
            <a:off x="5075238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3858" name="Group 18"/>
          <p:cNvGrpSpPr>
            <a:grpSpLocks/>
          </p:cNvGrpSpPr>
          <p:nvPr/>
        </p:nvGrpSpPr>
        <p:grpSpPr bwMode="auto">
          <a:xfrm>
            <a:off x="5435600" y="3429000"/>
            <a:ext cx="431800" cy="433388"/>
            <a:chOff x="3424" y="2478"/>
            <a:chExt cx="272" cy="273"/>
          </a:xfrm>
        </p:grpSpPr>
        <p:sp>
          <p:nvSpPr>
            <p:cNvPr id="163859" name="Oval 19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60" name="Text Box 20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65</a:t>
              </a:r>
            </a:p>
          </p:txBody>
        </p:sp>
      </p:grpSp>
      <p:grpSp>
        <p:nvGrpSpPr>
          <p:cNvPr id="163861" name="Group 21"/>
          <p:cNvGrpSpPr>
            <a:grpSpLocks/>
          </p:cNvGrpSpPr>
          <p:nvPr/>
        </p:nvGrpSpPr>
        <p:grpSpPr bwMode="auto">
          <a:xfrm>
            <a:off x="6877050" y="3429000"/>
            <a:ext cx="433388" cy="433388"/>
            <a:chOff x="4332" y="2478"/>
            <a:chExt cx="273" cy="273"/>
          </a:xfrm>
        </p:grpSpPr>
        <p:sp>
          <p:nvSpPr>
            <p:cNvPr id="163862" name="Oval 22"/>
            <p:cNvSpPr>
              <a:spLocks noChangeArrowheads="1"/>
            </p:cNvSpPr>
            <p:nvPr/>
          </p:nvSpPr>
          <p:spPr bwMode="auto">
            <a:xfrm>
              <a:off x="4332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63" name="Text Box 23"/>
            <p:cNvSpPr txBox="1">
              <a:spLocks noChangeArrowheads="1"/>
            </p:cNvSpPr>
            <p:nvPr/>
          </p:nvSpPr>
          <p:spPr bwMode="auto">
            <a:xfrm>
              <a:off x="4333" y="2523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93</a:t>
              </a:r>
            </a:p>
          </p:txBody>
        </p:sp>
      </p:grpSp>
      <p:sp>
        <p:nvSpPr>
          <p:cNvPr id="163864" name="Line 24"/>
          <p:cNvSpPr>
            <a:spLocks noChangeShapeType="1"/>
          </p:cNvSpPr>
          <p:nvPr/>
        </p:nvSpPr>
        <p:spPr bwMode="auto">
          <a:xfrm flipH="1">
            <a:off x="5724525" y="292417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65" name="Line 25"/>
          <p:cNvSpPr>
            <a:spLocks noChangeShapeType="1"/>
          </p:cNvSpPr>
          <p:nvPr/>
        </p:nvSpPr>
        <p:spPr bwMode="auto">
          <a:xfrm>
            <a:off x="6446838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66" name="Text Box 26"/>
          <p:cNvSpPr txBox="1">
            <a:spLocks noChangeArrowheads="1"/>
          </p:cNvSpPr>
          <p:nvPr/>
        </p:nvSpPr>
        <p:spPr bwMode="auto">
          <a:xfrm>
            <a:off x="755650" y="1916113"/>
            <a:ext cx="2376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charset="0"/>
              </a:rPr>
              <a:t>Insert 82</a:t>
            </a:r>
          </a:p>
        </p:txBody>
      </p:sp>
      <p:sp>
        <p:nvSpPr>
          <p:cNvPr id="163867" name="Line 27"/>
          <p:cNvSpPr>
            <a:spLocks noChangeShapeType="1"/>
          </p:cNvSpPr>
          <p:nvPr/>
        </p:nvSpPr>
        <p:spPr bwMode="auto">
          <a:xfrm flipV="1">
            <a:off x="6659563" y="3860800"/>
            <a:ext cx="36195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3868" name="Group 28"/>
          <p:cNvGrpSpPr>
            <a:grpSpLocks/>
          </p:cNvGrpSpPr>
          <p:nvPr/>
        </p:nvGrpSpPr>
        <p:grpSpPr bwMode="auto">
          <a:xfrm>
            <a:off x="2916238" y="2924175"/>
            <a:ext cx="360362" cy="576263"/>
            <a:chOff x="1746" y="1888"/>
            <a:chExt cx="227" cy="363"/>
          </a:xfrm>
        </p:grpSpPr>
        <p:sp>
          <p:nvSpPr>
            <p:cNvPr id="163869" name="Line 29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70" name="Oval 30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871" name="Group 31"/>
          <p:cNvGrpSpPr>
            <a:grpSpLocks/>
          </p:cNvGrpSpPr>
          <p:nvPr/>
        </p:nvGrpSpPr>
        <p:grpSpPr bwMode="auto">
          <a:xfrm flipH="1">
            <a:off x="3419475" y="2924175"/>
            <a:ext cx="360363" cy="576263"/>
            <a:chOff x="1746" y="1888"/>
            <a:chExt cx="227" cy="363"/>
          </a:xfrm>
        </p:grpSpPr>
        <p:sp>
          <p:nvSpPr>
            <p:cNvPr id="163872" name="Line 32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73" name="Oval 33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874" name="Group 34"/>
          <p:cNvGrpSpPr>
            <a:grpSpLocks/>
          </p:cNvGrpSpPr>
          <p:nvPr/>
        </p:nvGrpSpPr>
        <p:grpSpPr bwMode="auto">
          <a:xfrm>
            <a:off x="5221288" y="3860800"/>
            <a:ext cx="360362" cy="576263"/>
            <a:chOff x="1746" y="1888"/>
            <a:chExt cx="227" cy="363"/>
          </a:xfrm>
        </p:grpSpPr>
        <p:sp>
          <p:nvSpPr>
            <p:cNvPr id="163875" name="Line 35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76" name="Oval 36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877" name="Group 37"/>
          <p:cNvGrpSpPr>
            <a:grpSpLocks/>
          </p:cNvGrpSpPr>
          <p:nvPr/>
        </p:nvGrpSpPr>
        <p:grpSpPr bwMode="auto">
          <a:xfrm flipH="1">
            <a:off x="5724525" y="3860800"/>
            <a:ext cx="360363" cy="576263"/>
            <a:chOff x="1746" y="1888"/>
            <a:chExt cx="227" cy="363"/>
          </a:xfrm>
        </p:grpSpPr>
        <p:sp>
          <p:nvSpPr>
            <p:cNvPr id="163878" name="Line 38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79" name="Oval 39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880" name="Group 40"/>
          <p:cNvGrpSpPr>
            <a:grpSpLocks/>
          </p:cNvGrpSpPr>
          <p:nvPr/>
        </p:nvGrpSpPr>
        <p:grpSpPr bwMode="auto">
          <a:xfrm>
            <a:off x="6229350" y="4941888"/>
            <a:ext cx="360363" cy="576262"/>
            <a:chOff x="1746" y="1888"/>
            <a:chExt cx="227" cy="363"/>
          </a:xfrm>
        </p:grpSpPr>
        <p:sp>
          <p:nvSpPr>
            <p:cNvPr id="163881" name="Line 41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82" name="Oval 42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883" name="Group 43"/>
          <p:cNvGrpSpPr>
            <a:grpSpLocks/>
          </p:cNvGrpSpPr>
          <p:nvPr/>
        </p:nvGrpSpPr>
        <p:grpSpPr bwMode="auto">
          <a:xfrm flipH="1">
            <a:off x="6732588" y="4941888"/>
            <a:ext cx="360362" cy="576262"/>
            <a:chOff x="1746" y="1888"/>
            <a:chExt cx="227" cy="363"/>
          </a:xfrm>
        </p:grpSpPr>
        <p:sp>
          <p:nvSpPr>
            <p:cNvPr id="163884" name="Line 44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85" name="Oval 45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886" name="Group 46"/>
          <p:cNvGrpSpPr>
            <a:grpSpLocks/>
          </p:cNvGrpSpPr>
          <p:nvPr/>
        </p:nvGrpSpPr>
        <p:grpSpPr bwMode="auto">
          <a:xfrm flipH="1">
            <a:off x="7164388" y="3860800"/>
            <a:ext cx="360362" cy="576263"/>
            <a:chOff x="1746" y="1888"/>
            <a:chExt cx="227" cy="363"/>
          </a:xfrm>
        </p:grpSpPr>
        <p:sp>
          <p:nvSpPr>
            <p:cNvPr id="163887" name="Line 47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88" name="Oval 48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889" name="Group 49"/>
          <p:cNvGrpSpPr>
            <a:grpSpLocks/>
          </p:cNvGrpSpPr>
          <p:nvPr/>
        </p:nvGrpSpPr>
        <p:grpSpPr bwMode="auto">
          <a:xfrm>
            <a:off x="6659563" y="3860800"/>
            <a:ext cx="360362" cy="576263"/>
            <a:chOff x="1746" y="1888"/>
            <a:chExt cx="227" cy="363"/>
          </a:xfrm>
        </p:grpSpPr>
        <p:sp>
          <p:nvSpPr>
            <p:cNvPr id="163890" name="Line 5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91" name="Oval 5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4083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-107392117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3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3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3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890" name="Group 2"/>
          <p:cNvGrpSpPr>
            <a:grpSpLocks/>
          </p:cNvGrpSpPr>
          <p:nvPr/>
        </p:nvGrpSpPr>
        <p:grpSpPr bwMode="auto">
          <a:xfrm>
            <a:off x="6443663" y="4508500"/>
            <a:ext cx="433387" cy="433388"/>
            <a:chOff x="4332" y="2478"/>
            <a:chExt cx="273" cy="273"/>
          </a:xfrm>
        </p:grpSpPr>
        <p:sp>
          <p:nvSpPr>
            <p:cNvPr id="165891" name="Oval 3"/>
            <p:cNvSpPr>
              <a:spLocks noChangeArrowheads="1"/>
            </p:cNvSpPr>
            <p:nvPr/>
          </p:nvSpPr>
          <p:spPr bwMode="auto">
            <a:xfrm>
              <a:off x="4332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2" name="Text Box 4"/>
            <p:cNvSpPr txBox="1">
              <a:spLocks noChangeArrowheads="1"/>
            </p:cNvSpPr>
            <p:nvPr/>
          </p:nvSpPr>
          <p:spPr bwMode="auto">
            <a:xfrm>
              <a:off x="4333" y="2523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82</a:t>
              </a:r>
            </a:p>
          </p:txBody>
        </p:sp>
      </p:grpSp>
      <p:sp>
        <p:nvSpPr>
          <p:cNvPr id="16589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165894" name="Text Box 6"/>
          <p:cNvSpPr txBox="1">
            <a:spLocks noChangeArrowheads="1"/>
          </p:cNvSpPr>
          <p:nvPr/>
        </p:nvSpPr>
        <p:spPr bwMode="auto">
          <a:xfrm>
            <a:off x="755650" y="1628775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charset="0"/>
              </a:rPr>
              <a:t>Insert 65</a:t>
            </a:r>
          </a:p>
        </p:txBody>
      </p:sp>
      <p:grpSp>
        <p:nvGrpSpPr>
          <p:cNvPr id="165895" name="Group 7"/>
          <p:cNvGrpSpPr>
            <a:grpSpLocks/>
          </p:cNvGrpSpPr>
          <p:nvPr/>
        </p:nvGrpSpPr>
        <p:grpSpPr bwMode="auto">
          <a:xfrm>
            <a:off x="4643438" y="1916113"/>
            <a:ext cx="431800" cy="433387"/>
            <a:chOff x="2925" y="1525"/>
            <a:chExt cx="272" cy="273"/>
          </a:xfrm>
        </p:grpSpPr>
        <p:sp>
          <p:nvSpPr>
            <p:cNvPr id="165896" name="Oval 8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7" name="Text Box 9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47</a:t>
              </a:r>
            </a:p>
          </p:txBody>
        </p:sp>
      </p:grpSp>
      <p:grpSp>
        <p:nvGrpSpPr>
          <p:cNvPr id="165898" name="Group 10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878" y="1888"/>
            <a:chExt cx="272" cy="273"/>
          </a:xfrm>
        </p:grpSpPr>
        <p:sp>
          <p:nvSpPr>
            <p:cNvPr id="165899" name="Oval 11"/>
            <p:cNvSpPr>
              <a:spLocks noChangeArrowheads="1"/>
            </p:cNvSpPr>
            <p:nvPr/>
          </p:nvSpPr>
          <p:spPr bwMode="auto">
            <a:xfrm>
              <a:off x="3878" y="1888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0" name="Text Box 12"/>
            <p:cNvSpPr txBox="1">
              <a:spLocks noChangeArrowheads="1"/>
            </p:cNvSpPr>
            <p:nvPr/>
          </p:nvSpPr>
          <p:spPr bwMode="auto">
            <a:xfrm>
              <a:off x="3878" y="193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71</a:t>
              </a:r>
            </a:p>
          </p:txBody>
        </p:sp>
      </p:grpSp>
      <p:grpSp>
        <p:nvGrpSpPr>
          <p:cNvPr id="165901" name="Group 13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1973" y="1888"/>
            <a:chExt cx="272" cy="273"/>
          </a:xfrm>
        </p:grpSpPr>
        <p:sp>
          <p:nvSpPr>
            <p:cNvPr id="165902" name="Oval 14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3" name="Text Box 15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32</a:t>
              </a:r>
            </a:p>
          </p:txBody>
        </p:sp>
      </p:grpSp>
      <p:sp>
        <p:nvSpPr>
          <p:cNvPr id="165904" name="Line 16"/>
          <p:cNvSpPr>
            <a:spLocks noChangeShapeType="1"/>
          </p:cNvSpPr>
          <p:nvPr/>
        </p:nvSpPr>
        <p:spPr bwMode="auto">
          <a:xfrm flipH="1">
            <a:off x="3490913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05" name="Line 17"/>
          <p:cNvSpPr>
            <a:spLocks noChangeShapeType="1"/>
          </p:cNvSpPr>
          <p:nvPr/>
        </p:nvSpPr>
        <p:spPr bwMode="auto">
          <a:xfrm>
            <a:off x="5075238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5906" name="Group 18"/>
          <p:cNvGrpSpPr>
            <a:grpSpLocks/>
          </p:cNvGrpSpPr>
          <p:nvPr/>
        </p:nvGrpSpPr>
        <p:grpSpPr bwMode="auto">
          <a:xfrm>
            <a:off x="5435600" y="3429000"/>
            <a:ext cx="431800" cy="433388"/>
            <a:chOff x="3424" y="2478"/>
            <a:chExt cx="272" cy="273"/>
          </a:xfrm>
        </p:grpSpPr>
        <p:sp>
          <p:nvSpPr>
            <p:cNvPr id="165907" name="Oval 19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8" name="Text Box 20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65</a:t>
              </a:r>
            </a:p>
          </p:txBody>
        </p:sp>
      </p:grpSp>
      <p:grpSp>
        <p:nvGrpSpPr>
          <p:cNvPr id="165909" name="Group 21"/>
          <p:cNvGrpSpPr>
            <a:grpSpLocks/>
          </p:cNvGrpSpPr>
          <p:nvPr/>
        </p:nvGrpSpPr>
        <p:grpSpPr bwMode="auto">
          <a:xfrm>
            <a:off x="6877050" y="3429000"/>
            <a:ext cx="433388" cy="433388"/>
            <a:chOff x="4332" y="2478"/>
            <a:chExt cx="273" cy="273"/>
          </a:xfrm>
        </p:grpSpPr>
        <p:sp>
          <p:nvSpPr>
            <p:cNvPr id="165910" name="Oval 22"/>
            <p:cNvSpPr>
              <a:spLocks noChangeArrowheads="1"/>
            </p:cNvSpPr>
            <p:nvPr/>
          </p:nvSpPr>
          <p:spPr bwMode="auto">
            <a:xfrm>
              <a:off x="4332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1" name="Text Box 23"/>
            <p:cNvSpPr txBox="1">
              <a:spLocks noChangeArrowheads="1"/>
            </p:cNvSpPr>
            <p:nvPr/>
          </p:nvSpPr>
          <p:spPr bwMode="auto">
            <a:xfrm>
              <a:off x="4333" y="2523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93</a:t>
              </a:r>
            </a:p>
          </p:txBody>
        </p:sp>
      </p:grpSp>
      <p:sp>
        <p:nvSpPr>
          <p:cNvPr id="165912" name="Line 24"/>
          <p:cNvSpPr>
            <a:spLocks noChangeShapeType="1"/>
          </p:cNvSpPr>
          <p:nvPr/>
        </p:nvSpPr>
        <p:spPr bwMode="auto">
          <a:xfrm flipH="1">
            <a:off x="5724525" y="292417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13" name="Line 25"/>
          <p:cNvSpPr>
            <a:spLocks noChangeShapeType="1"/>
          </p:cNvSpPr>
          <p:nvPr/>
        </p:nvSpPr>
        <p:spPr bwMode="auto">
          <a:xfrm>
            <a:off x="6446838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14" name="Text Box 26"/>
          <p:cNvSpPr txBox="1">
            <a:spLocks noChangeArrowheads="1"/>
          </p:cNvSpPr>
          <p:nvPr/>
        </p:nvSpPr>
        <p:spPr bwMode="auto">
          <a:xfrm>
            <a:off x="755650" y="1916113"/>
            <a:ext cx="2376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charset="0"/>
              </a:rPr>
              <a:t>Insert 82</a:t>
            </a:r>
          </a:p>
        </p:txBody>
      </p:sp>
      <p:sp>
        <p:nvSpPr>
          <p:cNvPr id="165915" name="Line 27"/>
          <p:cNvSpPr>
            <a:spLocks noChangeShapeType="1"/>
          </p:cNvSpPr>
          <p:nvPr/>
        </p:nvSpPr>
        <p:spPr bwMode="auto">
          <a:xfrm flipV="1">
            <a:off x="6659563" y="3860800"/>
            <a:ext cx="36195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5916" name="Group 28"/>
          <p:cNvGrpSpPr>
            <a:grpSpLocks/>
          </p:cNvGrpSpPr>
          <p:nvPr/>
        </p:nvGrpSpPr>
        <p:grpSpPr bwMode="auto">
          <a:xfrm>
            <a:off x="5435600" y="3429000"/>
            <a:ext cx="431800" cy="433388"/>
            <a:chOff x="2925" y="1525"/>
            <a:chExt cx="272" cy="273"/>
          </a:xfrm>
        </p:grpSpPr>
        <p:sp>
          <p:nvSpPr>
            <p:cNvPr id="165917" name="Oval 29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8" name="Text Box 30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65</a:t>
              </a:r>
            </a:p>
          </p:txBody>
        </p:sp>
      </p:grpSp>
      <p:grpSp>
        <p:nvGrpSpPr>
          <p:cNvPr id="165919" name="Group 31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424" y="2478"/>
            <a:chExt cx="272" cy="273"/>
          </a:xfrm>
        </p:grpSpPr>
        <p:sp>
          <p:nvSpPr>
            <p:cNvPr id="165920" name="Oval 32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1" name="Text Box 33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71</a:t>
              </a:r>
            </a:p>
          </p:txBody>
        </p:sp>
      </p:grpSp>
      <p:grpSp>
        <p:nvGrpSpPr>
          <p:cNvPr id="165922" name="Group 34"/>
          <p:cNvGrpSpPr>
            <a:grpSpLocks/>
          </p:cNvGrpSpPr>
          <p:nvPr/>
        </p:nvGrpSpPr>
        <p:grpSpPr bwMode="auto">
          <a:xfrm>
            <a:off x="6877050" y="3429000"/>
            <a:ext cx="431800" cy="433388"/>
            <a:chOff x="2925" y="1525"/>
            <a:chExt cx="272" cy="273"/>
          </a:xfrm>
        </p:grpSpPr>
        <p:sp>
          <p:nvSpPr>
            <p:cNvPr id="165923" name="Oval 35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4" name="Text Box 36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93</a:t>
              </a:r>
            </a:p>
          </p:txBody>
        </p:sp>
      </p:grpSp>
      <p:grpSp>
        <p:nvGrpSpPr>
          <p:cNvPr id="165925" name="Group 37"/>
          <p:cNvGrpSpPr>
            <a:grpSpLocks/>
          </p:cNvGrpSpPr>
          <p:nvPr/>
        </p:nvGrpSpPr>
        <p:grpSpPr bwMode="auto">
          <a:xfrm>
            <a:off x="2916238" y="2924175"/>
            <a:ext cx="360362" cy="576263"/>
            <a:chOff x="1746" y="1888"/>
            <a:chExt cx="227" cy="363"/>
          </a:xfrm>
        </p:grpSpPr>
        <p:sp>
          <p:nvSpPr>
            <p:cNvPr id="165926" name="Line 38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927" name="Oval 39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5928" name="Group 40"/>
          <p:cNvGrpSpPr>
            <a:grpSpLocks/>
          </p:cNvGrpSpPr>
          <p:nvPr/>
        </p:nvGrpSpPr>
        <p:grpSpPr bwMode="auto">
          <a:xfrm flipH="1">
            <a:off x="3419475" y="2924175"/>
            <a:ext cx="360363" cy="576263"/>
            <a:chOff x="1746" y="1888"/>
            <a:chExt cx="227" cy="363"/>
          </a:xfrm>
        </p:grpSpPr>
        <p:sp>
          <p:nvSpPr>
            <p:cNvPr id="165929" name="Line 41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930" name="Oval 42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5931" name="Group 43"/>
          <p:cNvGrpSpPr>
            <a:grpSpLocks/>
          </p:cNvGrpSpPr>
          <p:nvPr/>
        </p:nvGrpSpPr>
        <p:grpSpPr bwMode="auto">
          <a:xfrm>
            <a:off x="5221288" y="3860800"/>
            <a:ext cx="360362" cy="576263"/>
            <a:chOff x="1746" y="1888"/>
            <a:chExt cx="227" cy="363"/>
          </a:xfrm>
        </p:grpSpPr>
        <p:sp>
          <p:nvSpPr>
            <p:cNvPr id="165932" name="Line 44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933" name="Oval 45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5934" name="Group 46"/>
          <p:cNvGrpSpPr>
            <a:grpSpLocks/>
          </p:cNvGrpSpPr>
          <p:nvPr/>
        </p:nvGrpSpPr>
        <p:grpSpPr bwMode="auto">
          <a:xfrm flipH="1">
            <a:off x="5724525" y="3860800"/>
            <a:ext cx="360363" cy="576263"/>
            <a:chOff x="1746" y="1888"/>
            <a:chExt cx="227" cy="363"/>
          </a:xfrm>
        </p:grpSpPr>
        <p:sp>
          <p:nvSpPr>
            <p:cNvPr id="165935" name="Line 47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936" name="Oval 48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5937" name="Group 49"/>
          <p:cNvGrpSpPr>
            <a:grpSpLocks/>
          </p:cNvGrpSpPr>
          <p:nvPr/>
        </p:nvGrpSpPr>
        <p:grpSpPr bwMode="auto">
          <a:xfrm>
            <a:off x="6229350" y="4941888"/>
            <a:ext cx="360363" cy="576262"/>
            <a:chOff x="1746" y="1888"/>
            <a:chExt cx="227" cy="363"/>
          </a:xfrm>
        </p:grpSpPr>
        <p:sp>
          <p:nvSpPr>
            <p:cNvPr id="165938" name="Line 5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939" name="Oval 5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5940" name="Group 52"/>
          <p:cNvGrpSpPr>
            <a:grpSpLocks/>
          </p:cNvGrpSpPr>
          <p:nvPr/>
        </p:nvGrpSpPr>
        <p:grpSpPr bwMode="auto">
          <a:xfrm flipH="1">
            <a:off x="6732588" y="4941888"/>
            <a:ext cx="360362" cy="576262"/>
            <a:chOff x="1746" y="1888"/>
            <a:chExt cx="227" cy="363"/>
          </a:xfrm>
        </p:grpSpPr>
        <p:sp>
          <p:nvSpPr>
            <p:cNvPr id="165941" name="Line 5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942" name="Oval 5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5943" name="Group 55"/>
          <p:cNvGrpSpPr>
            <a:grpSpLocks/>
          </p:cNvGrpSpPr>
          <p:nvPr/>
        </p:nvGrpSpPr>
        <p:grpSpPr bwMode="auto">
          <a:xfrm flipH="1">
            <a:off x="7164388" y="3860800"/>
            <a:ext cx="360362" cy="576263"/>
            <a:chOff x="1746" y="1888"/>
            <a:chExt cx="227" cy="363"/>
          </a:xfrm>
        </p:grpSpPr>
        <p:sp>
          <p:nvSpPr>
            <p:cNvPr id="165944" name="Line 56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945" name="Oval 57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8251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5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5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5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938" name="Group 2"/>
          <p:cNvGrpSpPr>
            <a:grpSpLocks/>
          </p:cNvGrpSpPr>
          <p:nvPr/>
        </p:nvGrpSpPr>
        <p:grpSpPr bwMode="auto">
          <a:xfrm>
            <a:off x="5435600" y="3429000"/>
            <a:ext cx="431800" cy="433388"/>
            <a:chOff x="2925" y="1525"/>
            <a:chExt cx="272" cy="273"/>
          </a:xfrm>
        </p:grpSpPr>
        <p:sp>
          <p:nvSpPr>
            <p:cNvPr id="167939" name="Oval 3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40" name="Text Box 4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65</a:t>
              </a:r>
            </a:p>
          </p:txBody>
        </p:sp>
      </p:grpSp>
      <p:grpSp>
        <p:nvGrpSpPr>
          <p:cNvPr id="167941" name="Group 5"/>
          <p:cNvGrpSpPr>
            <a:grpSpLocks/>
          </p:cNvGrpSpPr>
          <p:nvPr/>
        </p:nvGrpSpPr>
        <p:grpSpPr bwMode="auto">
          <a:xfrm>
            <a:off x="6877050" y="3429000"/>
            <a:ext cx="431800" cy="433388"/>
            <a:chOff x="2925" y="1525"/>
            <a:chExt cx="272" cy="273"/>
          </a:xfrm>
        </p:grpSpPr>
        <p:sp>
          <p:nvSpPr>
            <p:cNvPr id="167942" name="Oval 6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43" name="Text Box 7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93</a:t>
              </a:r>
            </a:p>
          </p:txBody>
        </p:sp>
      </p:grpSp>
      <p:grpSp>
        <p:nvGrpSpPr>
          <p:cNvPr id="167944" name="Group 8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424" y="2478"/>
            <a:chExt cx="272" cy="273"/>
          </a:xfrm>
        </p:grpSpPr>
        <p:sp>
          <p:nvSpPr>
            <p:cNvPr id="167945" name="Oval 9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46" name="Text Box 10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71</a:t>
              </a:r>
            </a:p>
          </p:txBody>
        </p:sp>
      </p:grpSp>
      <p:grpSp>
        <p:nvGrpSpPr>
          <p:cNvPr id="167947" name="Group 11"/>
          <p:cNvGrpSpPr>
            <a:grpSpLocks/>
          </p:cNvGrpSpPr>
          <p:nvPr/>
        </p:nvGrpSpPr>
        <p:grpSpPr bwMode="auto">
          <a:xfrm>
            <a:off x="6443663" y="4508500"/>
            <a:ext cx="433387" cy="433388"/>
            <a:chOff x="4332" y="2478"/>
            <a:chExt cx="273" cy="273"/>
          </a:xfrm>
        </p:grpSpPr>
        <p:sp>
          <p:nvSpPr>
            <p:cNvPr id="167948" name="Oval 12"/>
            <p:cNvSpPr>
              <a:spLocks noChangeArrowheads="1"/>
            </p:cNvSpPr>
            <p:nvPr/>
          </p:nvSpPr>
          <p:spPr bwMode="auto">
            <a:xfrm>
              <a:off x="4332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49" name="Text Box 13"/>
            <p:cNvSpPr txBox="1">
              <a:spLocks noChangeArrowheads="1"/>
            </p:cNvSpPr>
            <p:nvPr/>
          </p:nvSpPr>
          <p:spPr bwMode="auto">
            <a:xfrm>
              <a:off x="4333" y="2523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82</a:t>
              </a:r>
            </a:p>
          </p:txBody>
        </p:sp>
      </p:grpSp>
      <p:sp>
        <p:nvSpPr>
          <p:cNvPr id="167950" name="Rectangle 14"/>
          <p:cNvSpPr>
            <a:spLocks noGrp="1" noChangeArrowheads="1"/>
          </p:cNvSpPr>
          <p:nvPr>
            <p:ph type="title"/>
          </p:nvPr>
        </p:nvSpPr>
        <p:spPr>
          <a:xfrm>
            <a:off x="454661" y="483271"/>
            <a:ext cx="8229600" cy="1143000"/>
          </a:xfrm>
        </p:spPr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167951" name="Text Box 15"/>
          <p:cNvSpPr txBox="1">
            <a:spLocks noChangeArrowheads="1"/>
          </p:cNvSpPr>
          <p:nvPr/>
        </p:nvSpPr>
        <p:spPr bwMode="auto">
          <a:xfrm>
            <a:off x="755650" y="1628775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charset="0"/>
              </a:rPr>
              <a:t>Insert 65</a:t>
            </a:r>
          </a:p>
        </p:txBody>
      </p:sp>
      <p:grpSp>
        <p:nvGrpSpPr>
          <p:cNvPr id="167952" name="Group 16"/>
          <p:cNvGrpSpPr>
            <a:grpSpLocks/>
          </p:cNvGrpSpPr>
          <p:nvPr/>
        </p:nvGrpSpPr>
        <p:grpSpPr bwMode="auto">
          <a:xfrm>
            <a:off x="4643438" y="1916113"/>
            <a:ext cx="431800" cy="433387"/>
            <a:chOff x="2925" y="1525"/>
            <a:chExt cx="272" cy="273"/>
          </a:xfrm>
        </p:grpSpPr>
        <p:sp>
          <p:nvSpPr>
            <p:cNvPr id="167953" name="Oval 17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54" name="Text Box 18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47</a:t>
              </a:r>
            </a:p>
          </p:txBody>
        </p:sp>
      </p:grpSp>
      <p:grpSp>
        <p:nvGrpSpPr>
          <p:cNvPr id="167955" name="Group 19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1973" y="1888"/>
            <a:chExt cx="272" cy="273"/>
          </a:xfrm>
        </p:grpSpPr>
        <p:sp>
          <p:nvSpPr>
            <p:cNvPr id="167956" name="Oval 20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57" name="Text Box 21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32</a:t>
              </a:r>
            </a:p>
          </p:txBody>
        </p:sp>
      </p:grpSp>
      <p:sp>
        <p:nvSpPr>
          <p:cNvPr id="167958" name="Line 22"/>
          <p:cNvSpPr>
            <a:spLocks noChangeShapeType="1"/>
          </p:cNvSpPr>
          <p:nvPr/>
        </p:nvSpPr>
        <p:spPr bwMode="auto">
          <a:xfrm flipH="1">
            <a:off x="3490913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59" name="Line 23"/>
          <p:cNvSpPr>
            <a:spLocks noChangeShapeType="1"/>
          </p:cNvSpPr>
          <p:nvPr/>
        </p:nvSpPr>
        <p:spPr bwMode="auto">
          <a:xfrm>
            <a:off x="5075238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60" name="Line 24"/>
          <p:cNvSpPr>
            <a:spLocks noChangeShapeType="1"/>
          </p:cNvSpPr>
          <p:nvPr/>
        </p:nvSpPr>
        <p:spPr bwMode="auto">
          <a:xfrm flipH="1">
            <a:off x="5724525" y="292417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61" name="Line 25"/>
          <p:cNvSpPr>
            <a:spLocks noChangeShapeType="1"/>
          </p:cNvSpPr>
          <p:nvPr/>
        </p:nvSpPr>
        <p:spPr bwMode="auto">
          <a:xfrm>
            <a:off x="6446838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62" name="Text Box 26"/>
          <p:cNvSpPr txBox="1">
            <a:spLocks noChangeArrowheads="1"/>
          </p:cNvSpPr>
          <p:nvPr/>
        </p:nvSpPr>
        <p:spPr bwMode="auto">
          <a:xfrm>
            <a:off x="755650" y="1916113"/>
            <a:ext cx="2376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charset="0"/>
              </a:rPr>
              <a:t>Insert 82</a:t>
            </a:r>
          </a:p>
        </p:txBody>
      </p:sp>
      <p:sp>
        <p:nvSpPr>
          <p:cNvPr id="167963" name="Line 27"/>
          <p:cNvSpPr>
            <a:spLocks noChangeShapeType="1"/>
          </p:cNvSpPr>
          <p:nvPr/>
        </p:nvSpPr>
        <p:spPr bwMode="auto">
          <a:xfrm flipV="1">
            <a:off x="6659563" y="3860800"/>
            <a:ext cx="36195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64" name="Text Box 28"/>
          <p:cNvSpPr txBox="1">
            <a:spLocks noChangeArrowheads="1"/>
          </p:cNvSpPr>
          <p:nvPr/>
        </p:nvSpPr>
        <p:spPr bwMode="auto">
          <a:xfrm>
            <a:off x="755650" y="2205038"/>
            <a:ext cx="2376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charset="0"/>
              </a:rPr>
              <a:t>Insert 87</a:t>
            </a:r>
          </a:p>
        </p:txBody>
      </p:sp>
      <p:grpSp>
        <p:nvGrpSpPr>
          <p:cNvPr id="167965" name="Group 29"/>
          <p:cNvGrpSpPr>
            <a:grpSpLocks/>
          </p:cNvGrpSpPr>
          <p:nvPr/>
        </p:nvGrpSpPr>
        <p:grpSpPr bwMode="auto">
          <a:xfrm>
            <a:off x="2916238" y="2924175"/>
            <a:ext cx="360362" cy="576263"/>
            <a:chOff x="1746" y="1888"/>
            <a:chExt cx="227" cy="363"/>
          </a:xfrm>
        </p:grpSpPr>
        <p:sp>
          <p:nvSpPr>
            <p:cNvPr id="167966" name="Line 3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67" name="Oval 3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7968" name="Group 32"/>
          <p:cNvGrpSpPr>
            <a:grpSpLocks/>
          </p:cNvGrpSpPr>
          <p:nvPr/>
        </p:nvGrpSpPr>
        <p:grpSpPr bwMode="auto">
          <a:xfrm flipH="1">
            <a:off x="3419475" y="2924175"/>
            <a:ext cx="360363" cy="576263"/>
            <a:chOff x="1746" y="1888"/>
            <a:chExt cx="227" cy="363"/>
          </a:xfrm>
        </p:grpSpPr>
        <p:sp>
          <p:nvSpPr>
            <p:cNvPr id="167969" name="Line 3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70" name="Oval 3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7971" name="Group 35"/>
          <p:cNvGrpSpPr>
            <a:grpSpLocks/>
          </p:cNvGrpSpPr>
          <p:nvPr/>
        </p:nvGrpSpPr>
        <p:grpSpPr bwMode="auto">
          <a:xfrm>
            <a:off x="5221288" y="3860800"/>
            <a:ext cx="360362" cy="576263"/>
            <a:chOff x="1746" y="1888"/>
            <a:chExt cx="227" cy="363"/>
          </a:xfrm>
        </p:grpSpPr>
        <p:sp>
          <p:nvSpPr>
            <p:cNvPr id="167972" name="Line 36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73" name="Oval 37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7974" name="Group 38"/>
          <p:cNvGrpSpPr>
            <a:grpSpLocks/>
          </p:cNvGrpSpPr>
          <p:nvPr/>
        </p:nvGrpSpPr>
        <p:grpSpPr bwMode="auto">
          <a:xfrm flipH="1">
            <a:off x="5724525" y="3860800"/>
            <a:ext cx="360363" cy="576263"/>
            <a:chOff x="1746" y="1888"/>
            <a:chExt cx="227" cy="363"/>
          </a:xfrm>
        </p:grpSpPr>
        <p:sp>
          <p:nvSpPr>
            <p:cNvPr id="167975" name="Line 39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76" name="Oval 40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7977" name="Group 41"/>
          <p:cNvGrpSpPr>
            <a:grpSpLocks/>
          </p:cNvGrpSpPr>
          <p:nvPr/>
        </p:nvGrpSpPr>
        <p:grpSpPr bwMode="auto">
          <a:xfrm>
            <a:off x="6229350" y="4941888"/>
            <a:ext cx="360363" cy="576262"/>
            <a:chOff x="1746" y="1888"/>
            <a:chExt cx="227" cy="363"/>
          </a:xfrm>
        </p:grpSpPr>
        <p:sp>
          <p:nvSpPr>
            <p:cNvPr id="167978" name="Line 42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79" name="Oval 43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7980" name="Group 44"/>
          <p:cNvGrpSpPr>
            <a:grpSpLocks/>
          </p:cNvGrpSpPr>
          <p:nvPr/>
        </p:nvGrpSpPr>
        <p:grpSpPr bwMode="auto">
          <a:xfrm flipH="1">
            <a:off x="6732588" y="4941888"/>
            <a:ext cx="360362" cy="576262"/>
            <a:chOff x="1746" y="1888"/>
            <a:chExt cx="227" cy="363"/>
          </a:xfrm>
        </p:grpSpPr>
        <p:sp>
          <p:nvSpPr>
            <p:cNvPr id="167981" name="Line 45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82" name="Oval 46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7983" name="Group 47"/>
          <p:cNvGrpSpPr>
            <a:grpSpLocks/>
          </p:cNvGrpSpPr>
          <p:nvPr/>
        </p:nvGrpSpPr>
        <p:grpSpPr bwMode="auto">
          <a:xfrm flipH="1">
            <a:off x="7164388" y="3860800"/>
            <a:ext cx="360362" cy="576263"/>
            <a:chOff x="1746" y="1888"/>
            <a:chExt cx="227" cy="363"/>
          </a:xfrm>
        </p:grpSpPr>
        <p:sp>
          <p:nvSpPr>
            <p:cNvPr id="167984" name="Line 48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85" name="Oval 49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56674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79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79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79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6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986" name="Group 2"/>
          <p:cNvGrpSpPr>
            <a:grpSpLocks/>
          </p:cNvGrpSpPr>
          <p:nvPr/>
        </p:nvGrpSpPr>
        <p:grpSpPr bwMode="auto">
          <a:xfrm>
            <a:off x="6877050" y="3429000"/>
            <a:ext cx="431800" cy="433388"/>
            <a:chOff x="2925" y="1525"/>
            <a:chExt cx="272" cy="273"/>
          </a:xfrm>
        </p:grpSpPr>
        <p:sp>
          <p:nvSpPr>
            <p:cNvPr id="169987" name="Oval 3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88" name="Text Box 4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93</a:t>
              </a:r>
            </a:p>
          </p:txBody>
        </p:sp>
      </p:grpSp>
      <p:grpSp>
        <p:nvGrpSpPr>
          <p:cNvPr id="169989" name="Group 5"/>
          <p:cNvGrpSpPr>
            <a:grpSpLocks/>
          </p:cNvGrpSpPr>
          <p:nvPr/>
        </p:nvGrpSpPr>
        <p:grpSpPr bwMode="auto">
          <a:xfrm>
            <a:off x="5435600" y="3429000"/>
            <a:ext cx="431800" cy="433388"/>
            <a:chOff x="2925" y="1525"/>
            <a:chExt cx="272" cy="273"/>
          </a:xfrm>
        </p:grpSpPr>
        <p:sp>
          <p:nvSpPr>
            <p:cNvPr id="169990" name="Oval 6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1" name="Text Box 7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65</a:t>
              </a:r>
            </a:p>
          </p:txBody>
        </p:sp>
      </p:grpSp>
      <p:grpSp>
        <p:nvGrpSpPr>
          <p:cNvPr id="169992" name="Group 8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424" y="2478"/>
            <a:chExt cx="272" cy="273"/>
          </a:xfrm>
        </p:grpSpPr>
        <p:sp>
          <p:nvSpPr>
            <p:cNvPr id="169993" name="Oval 9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4" name="Text Box 10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71</a:t>
              </a:r>
            </a:p>
          </p:txBody>
        </p:sp>
      </p:grpSp>
      <p:grpSp>
        <p:nvGrpSpPr>
          <p:cNvPr id="169995" name="Group 11"/>
          <p:cNvGrpSpPr>
            <a:grpSpLocks/>
          </p:cNvGrpSpPr>
          <p:nvPr/>
        </p:nvGrpSpPr>
        <p:grpSpPr bwMode="auto">
          <a:xfrm>
            <a:off x="6443663" y="4508500"/>
            <a:ext cx="433387" cy="433388"/>
            <a:chOff x="4332" y="2478"/>
            <a:chExt cx="273" cy="273"/>
          </a:xfrm>
        </p:grpSpPr>
        <p:sp>
          <p:nvSpPr>
            <p:cNvPr id="169996" name="Oval 12"/>
            <p:cNvSpPr>
              <a:spLocks noChangeArrowheads="1"/>
            </p:cNvSpPr>
            <p:nvPr/>
          </p:nvSpPr>
          <p:spPr bwMode="auto">
            <a:xfrm>
              <a:off x="4332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7" name="Text Box 13"/>
            <p:cNvSpPr txBox="1">
              <a:spLocks noChangeArrowheads="1"/>
            </p:cNvSpPr>
            <p:nvPr/>
          </p:nvSpPr>
          <p:spPr bwMode="auto">
            <a:xfrm>
              <a:off x="4333" y="2523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82</a:t>
              </a:r>
            </a:p>
          </p:txBody>
        </p:sp>
      </p:grpSp>
      <p:sp>
        <p:nvSpPr>
          <p:cNvPr id="169998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169999" name="Text Box 15"/>
          <p:cNvSpPr txBox="1">
            <a:spLocks noChangeArrowheads="1"/>
          </p:cNvSpPr>
          <p:nvPr/>
        </p:nvSpPr>
        <p:spPr bwMode="auto">
          <a:xfrm>
            <a:off x="755650" y="1628775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charset="0"/>
              </a:rPr>
              <a:t>Insert 65</a:t>
            </a:r>
          </a:p>
        </p:txBody>
      </p:sp>
      <p:grpSp>
        <p:nvGrpSpPr>
          <p:cNvPr id="170000" name="Group 16"/>
          <p:cNvGrpSpPr>
            <a:grpSpLocks/>
          </p:cNvGrpSpPr>
          <p:nvPr/>
        </p:nvGrpSpPr>
        <p:grpSpPr bwMode="auto">
          <a:xfrm>
            <a:off x="4643438" y="1916113"/>
            <a:ext cx="431800" cy="433387"/>
            <a:chOff x="2925" y="1525"/>
            <a:chExt cx="272" cy="273"/>
          </a:xfrm>
        </p:grpSpPr>
        <p:sp>
          <p:nvSpPr>
            <p:cNvPr id="170001" name="Oval 17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2" name="Text Box 18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47</a:t>
              </a:r>
            </a:p>
          </p:txBody>
        </p:sp>
      </p:grpSp>
      <p:grpSp>
        <p:nvGrpSpPr>
          <p:cNvPr id="170003" name="Group 19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1973" y="1888"/>
            <a:chExt cx="272" cy="273"/>
          </a:xfrm>
        </p:grpSpPr>
        <p:sp>
          <p:nvSpPr>
            <p:cNvPr id="170004" name="Oval 20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5" name="Text Box 21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32</a:t>
              </a:r>
            </a:p>
          </p:txBody>
        </p:sp>
      </p:grpSp>
      <p:sp>
        <p:nvSpPr>
          <p:cNvPr id="170006" name="Line 22"/>
          <p:cNvSpPr>
            <a:spLocks noChangeShapeType="1"/>
          </p:cNvSpPr>
          <p:nvPr/>
        </p:nvSpPr>
        <p:spPr bwMode="auto">
          <a:xfrm flipH="1">
            <a:off x="3490913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07" name="Line 23"/>
          <p:cNvSpPr>
            <a:spLocks noChangeShapeType="1"/>
          </p:cNvSpPr>
          <p:nvPr/>
        </p:nvSpPr>
        <p:spPr bwMode="auto">
          <a:xfrm>
            <a:off x="5075238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08" name="Line 24"/>
          <p:cNvSpPr>
            <a:spLocks noChangeShapeType="1"/>
          </p:cNvSpPr>
          <p:nvPr/>
        </p:nvSpPr>
        <p:spPr bwMode="auto">
          <a:xfrm flipH="1">
            <a:off x="5724525" y="292417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09" name="Line 25"/>
          <p:cNvSpPr>
            <a:spLocks noChangeShapeType="1"/>
          </p:cNvSpPr>
          <p:nvPr/>
        </p:nvSpPr>
        <p:spPr bwMode="auto">
          <a:xfrm>
            <a:off x="6446838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10" name="Text Box 26"/>
          <p:cNvSpPr txBox="1">
            <a:spLocks noChangeArrowheads="1"/>
          </p:cNvSpPr>
          <p:nvPr/>
        </p:nvSpPr>
        <p:spPr bwMode="auto">
          <a:xfrm>
            <a:off x="755650" y="1916113"/>
            <a:ext cx="2376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charset="0"/>
              </a:rPr>
              <a:t>Insert 82</a:t>
            </a:r>
          </a:p>
        </p:txBody>
      </p:sp>
      <p:sp>
        <p:nvSpPr>
          <p:cNvPr id="170011" name="Line 27"/>
          <p:cNvSpPr>
            <a:spLocks noChangeShapeType="1"/>
          </p:cNvSpPr>
          <p:nvPr/>
        </p:nvSpPr>
        <p:spPr bwMode="auto">
          <a:xfrm flipH="1" flipV="1">
            <a:off x="6732588" y="4941888"/>
            <a:ext cx="360362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12" name="Line 28"/>
          <p:cNvSpPr>
            <a:spLocks noChangeShapeType="1"/>
          </p:cNvSpPr>
          <p:nvPr/>
        </p:nvSpPr>
        <p:spPr bwMode="auto">
          <a:xfrm flipV="1">
            <a:off x="6659563" y="3860800"/>
            <a:ext cx="36195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13" name="Text Box 29"/>
          <p:cNvSpPr txBox="1">
            <a:spLocks noChangeArrowheads="1"/>
          </p:cNvSpPr>
          <p:nvPr/>
        </p:nvSpPr>
        <p:spPr bwMode="auto">
          <a:xfrm>
            <a:off x="755650" y="2205038"/>
            <a:ext cx="2376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charset="0"/>
              </a:rPr>
              <a:t>Insert 87</a:t>
            </a:r>
          </a:p>
        </p:txBody>
      </p:sp>
      <p:grpSp>
        <p:nvGrpSpPr>
          <p:cNvPr id="170014" name="Group 30"/>
          <p:cNvGrpSpPr>
            <a:grpSpLocks/>
          </p:cNvGrpSpPr>
          <p:nvPr/>
        </p:nvGrpSpPr>
        <p:grpSpPr bwMode="auto">
          <a:xfrm>
            <a:off x="6948488" y="5589588"/>
            <a:ext cx="431800" cy="433387"/>
            <a:chOff x="3424" y="2478"/>
            <a:chExt cx="272" cy="273"/>
          </a:xfrm>
        </p:grpSpPr>
        <p:sp>
          <p:nvSpPr>
            <p:cNvPr id="170015" name="Oval 31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16" name="Text Box 32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87</a:t>
              </a:r>
            </a:p>
          </p:txBody>
        </p:sp>
      </p:grpSp>
      <p:grpSp>
        <p:nvGrpSpPr>
          <p:cNvPr id="170017" name="Group 33"/>
          <p:cNvGrpSpPr>
            <a:grpSpLocks/>
          </p:cNvGrpSpPr>
          <p:nvPr/>
        </p:nvGrpSpPr>
        <p:grpSpPr bwMode="auto">
          <a:xfrm>
            <a:off x="2916238" y="2924175"/>
            <a:ext cx="360362" cy="576263"/>
            <a:chOff x="1746" y="1888"/>
            <a:chExt cx="227" cy="363"/>
          </a:xfrm>
        </p:grpSpPr>
        <p:sp>
          <p:nvSpPr>
            <p:cNvPr id="170018" name="Line 34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19" name="Oval 35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0020" name="Group 36"/>
          <p:cNvGrpSpPr>
            <a:grpSpLocks/>
          </p:cNvGrpSpPr>
          <p:nvPr/>
        </p:nvGrpSpPr>
        <p:grpSpPr bwMode="auto">
          <a:xfrm flipH="1">
            <a:off x="3419475" y="2924175"/>
            <a:ext cx="360363" cy="576263"/>
            <a:chOff x="1746" y="1888"/>
            <a:chExt cx="227" cy="363"/>
          </a:xfrm>
        </p:grpSpPr>
        <p:sp>
          <p:nvSpPr>
            <p:cNvPr id="170021" name="Line 37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22" name="Oval 38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0023" name="Group 39"/>
          <p:cNvGrpSpPr>
            <a:grpSpLocks/>
          </p:cNvGrpSpPr>
          <p:nvPr/>
        </p:nvGrpSpPr>
        <p:grpSpPr bwMode="auto">
          <a:xfrm>
            <a:off x="5221288" y="3860800"/>
            <a:ext cx="360362" cy="576263"/>
            <a:chOff x="1746" y="1888"/>
            <a:chExt cx="227" cy="363"/>
          </a:xfrm>
        </p:grpSpPr>
        <p:sp>
          <p:nvSpPr>
            <p:cNvPr id="170024" name="Line 4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25" name="Oval 4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0026" name="Group 42"/>
          <p:cNvGrpSpPr>
            <a:grpSpLocks/>
          </p:cNvGrpSpPr>
          <p:nvPr/>
        </p:nvGrpSpPr>
        <p:grpSpPr bwMode="auto">
          <a:xfrm flipH="1">
            <a:off x="5724525" y="3860800"/>
            <a:ext cx="360363" cy="576263"/>
            <a:chOff x="1746" y="1888"/>
            <a:chExt cx="227" cy="363"/>
          </a:xfrm>
        </p:grpSpPr>
        <p:sp>
          <p:nvSpPr>
            <p:cNvPr id="170027" name="Line 4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28" name="Oval 4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0029" name="Group 45"/>
          <p:cNvGrpSpPr>
            <a:grpSpLocks/>
          </p:cNvGrpSpPr>
          <p:nvPr/>
        </p:nvGrpSpPr>
        <p:grpSpPr bwMode="auto">
          <a:xfrm>
            <a:off x="6732588" y="6021388"/>
            <a:ext cx="360362" cy="576262"/>
            <a:chOff x="1746" y="1888"/>
            <a:chExt cx="227" cy="363"/>
          </a:xfrm>
        </p:grpSpPr>
        <p:sp>
          <p:nvSpPr>
            <p:cNvPr id="170030" name="Line 46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31" name="Oval 47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0032" name="Group 48"/>
          <p:cNvGrpSpPr>
            <a:grpSpLocks/>
          </p:cNvGrpSpPr>
          <p:nvPr/>
        </p:nvGrpSpPr>
        <p:grpSpPr bwMode="auto">
          <a:xfrm flipH="1">
            <a:off x="7235825" y="6021388"/>
            <a:ext cx="360363" cy="576262"/>
            <a:chOff x="1746" y="1888"/>
            <a:chExt cx="227" cy="363"/>
          </a:xfrm>
        </p:grpSpPr>
        <p:sp>
          <p:nvSpPr>
            <p:cNvPr id="170033" name="Line 49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34" name="Oval 50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0035" name="Group 51"/>
          <p:cNvGrpSpPr>
            <a:grpSpLocks/>
          </p:cNvGrpSpPr>
          <p:nvPr/>
        </p:nvGrpSpPr>
        <p:grpSpPr bwMode="auto">
          <a:xfrm>
            <a:off x="6227763" y="4941888"/>
            <a:ext cx="360362" cy="576262"/>
            <a:chOff x="1746" y="1888"/>
            <a:chExt cx="227" cy="363"/>
          </a:xfrm>
        </p:grpSpPr>
        <p:sp>
          <p:nvSpPr>
            <p:cNvPr id="170036" name="Line 52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37" name="Oval 53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0038" name="Group 54"/>
          <p:cNvGrpSpPr>
            <a:grpSpLocks/>
          </p:cNvGrpSpPr>
          <p:nvPr/>
        </p:nvGrpSpPr>
        <p:grpSpPr bwMode="auto">
          <a:xfrm flipH="1">
            <a:off x="7164388" y="3860800"/>
            <a:ext cx="360362" cy="576263"/>
            <a:chOff x="1746" y="1888"/>
            <a:chExt cx="227" cy="363"/>
          </a:xfrm>
        </p:grpSpPr>
        <p:sp>
          <p:nvSpPr>
            <p:cNvPr id="170039" name="Line 55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40" name="Oval 56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0041" name="Group 57"/>
          <p:cNvGrpSpPr>
            <a:grpSpLocks/>
          </p:cNvGrpSpPr>
          <p:nvPr/>
        </p:nvGrpSpPr>
        <p:grpSpPr bwMode="auto">
          <a:xfrm flipH="1">
            <a:off x="6732588" y="4941888"/>
            <a:ext cx="360362" cy="576262"/>
            <a:chOff x="1746" y="1888"/>
            <a:chExt cx="227" cy="363"/>
          </a:xfrm>
        </p:grpSpPr>
        <p:sp>
          <p:nvSpPr>
            <p:cNvPr id="170042" name="Line 58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43" name="Oval 59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97502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-107392117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0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0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0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0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1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034" name="Group 2"/>
          <p:cNvGrpSpPr>
            <a:grpSpLocks/>
          </p:cNvGrpSpPr>
          <p:nvPr/>
        </p:nvGrpSpPr>
        <p:grpSpPr bwMode="auto">
          <a:xfrm>
            <a:off x="6877050" y="3429000"/>
            <a:ext cx="431800" cy="433388"/>
            <a:chOff x="2925" y="1525"/>
            <a:chExt cx="272" cy="273"/>
          </a:xfrm>
        </p:grpSpPr>
        <p:sp>
          <p:nvSpPr>
            <p:cNvPr id="172035" name="Oval 3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36" name="Text Box 4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93</a:t>
              </a:r>
            </a:p>
          </p:txBody>
        </p:sp>
      </p:grpSp>
      <p:grpSp>
        <p:nvGrpSpPr>
          <p:cNvPr id="172037" name="Group 5"/>
          <p:cNvGrpSpPr>
            <a:grpSpLocks/>
          </p:cNvGrpSpPr>
          <p:nvPr/>
        </p:nvGrpSpPr>
        <p:grpSpPr bwMode="auto">
          <a:xfrm>
            <a:off x="5435600" y="3429000"/>
            <a:ext cx="431800" cy="433388"/>
            <a:chOff x="2925" y="1525"/>
            <a:chExt cx="272" cy="273"/>
          </a:xfrm>
        </p:grpSpPr>
        <p:sp>
          <p:nvSpPr>
            <p:cNvPr id="172038" name="Oval 6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39" name="Text Box 7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65</a:t>
              </a:r>
            </a:p>
          </p:txBody>
        </p:sp>
      </p:grpSp>
      <p:grpSp>
        <p:nvGrpSpPr>
          <p:cNvPr id="172040" name="Group 8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424" y="2478"/>
            <a:chExt cx="272" cy="273"/>
          </a:xfrm>
        </p:grpSpPr>
        <p:sp>
          <p:nvSpPr>
            <p:cNvPr id="172041" name="Oval 9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42" name="Text Box 10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71</a:t>
              </a:r>
            </a:p>
          </p:txBody>
        </p:sp>
      </p:grpSp>
      <p:grpSp>
        <p:nvGrpSpPr>
          <p:cNvPr id="172043" name="Group 11"/>
          <p:cNvGrpSpPr>
            <a:grpSpLocks/>
          </p:cNvGrpSpPr>
          <p:nvPr/>
        </p:nvGrpSpPr>
        <p:grpSpPr bwMode="auto">
          <a:xfrm>
            <a:off x="6443663" y="4508500"/>
            <a:ext cx="433387" cy="433388"/>
            <a:chOff x="4332" y="2478"/>
            <a:chExt cx="273" cy="273"/>
          </a:xfrm>
        </p:grpSpPr>
        <p:sp>
          <p:nvSpPr>
            <p:cNvPr id="172044" name="Oval 12"/>
            <p:cNvSpPr>
              <a:spLocks noChangeArrowheads="1"/>
            </p:cNvSpPr>
            <p:nvPr/>
          </p:nvSpPr>
          <p:spPr bwMode="auto">
            <a:xfrm>
              <a:off x="4332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45" name="Text Box 13"/>
            <p:cNvSpPr txBox="1">
              <a:spLocks noChangeArrowheads="1"/>
            </p:cNvSpPr>
            <p:nvPr/>
          </p:nvSpPr>
          <p:spPr bwMode="auto">
            <a:xfrm>
              <a:off x="4333" y="2523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82</a:t>
              </a:r>
            </a:p>
          </p:txBody>
        </p:sp>
      </p:grpSp>
      <p:sp>
        <p:nvSpPr>
          <p:cNvPr id="172046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518" y="485775"/>
            <a:ext cx="8229600" cy="1143000"/>
          </a:xfrm>
        </p:spPr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172047" name="Text Box 15"/>
          <p:cNvSpPr txBox="1">
            <a:spLocks noChangeArrowheads="1"/>
          </p:cNvSpPr>
          <p:nvPr/>
        </p:nvSpPr>
        <p:spPr bwMode="auto">
          <a:xfrm>
            <a:off x="755650" y="1628775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charset="0"/>
              </a:rPr>
              <a:t>Insert 65</a:t>
            </a:r>
          </a:p>
        </p:txBody>
      </p:sp>
      <p:grpSp>
        <p:nvGrpSpPr>
          <p:cNvPr id="172048" name="Group 16"/>
          <p:cNvGrpSpPr>
            <a:grpSpLocks/>
          </p:cNvGrpSpPr>
          <p:nvPr/>
        </p:nvGrpSpPr>
        <p:grpSpPr bwMode="auto">
          <a:xfrm>
            <a:off x="4643438" y="1916113"/>
            <a:ext cx="431800" cy="433387"/>
            <a:chOff x="2925" y="1525"/>
            <a:chExt cx="272" cy="273"/>
          </a:xfrm>
        </p:grpSpPr>
        <p:sp>
          <p:nvSpPr>
            <p:cNvPr id="172049" name="Oval 17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50" name="Text Box 18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47</a:t>
              </a:r>
            </a:p>
          </p:txBody>
        </p:sp>
      </p:grpSp>
      <p:grpSp>
        <p:nvGrpSpPr>
          <p:cNvPr id="172051" name="Group 19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1973" y="1888"/>
            <a:chExt cx="272" cy="273"/>
          </a:xfrm>
        </p:grpSpPr>
        <p:sp>
          <p:nvSpPr>
            <p:cNvPr id="172052" name="Oval 20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53" name="Text Box 21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32</a:t>
              </a:r>
            </a:p>
          </p:txBody>
        </p:sp>
      </p:grpSp>
      <p:sp>
        <p:nvSpPr>
          <p:cNvPr id="172054" name="Line 22"/>
          <p:cNvSpPr>
            <a:spLocks noChangeShapeType="1"/>
          </p:cNvSpPr>
          <p:nvPr/>
        </p:nvSpPr>
        <p:spPr bwMode="auto">
          <a:xfrm flipH="1">
            <a:off x="3490913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55" name="Line 23"/>
          <p:cNvSpPr>
            <a:spLocks noChangeShapeType="1"/>
          </p:cNvSpPr>
          <p:nvPr/>
        </p:nvSpPr>
        <p:spPr bwMode="auto">
          <a:xfrm>
            <a:off x="5075238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56" name="Line 24"/>
          <p:cNvSpPr>
            <a:spLocks noChangeShapeType="1"/>
          </p:cNvSpPr>
          <p:nvPr/>
        </p:nvSpPr>
        <p:spPr bwMode="auto">
          <a:xfrm flipH="1">
            <a:off x="5724525" y="292417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57" name="Line 25"/>
          <p:cNvSpPr>
            <a:spLocks noChangeShapeType="1"/>
          </p:cNvSpPr>
          <p:nvPr/>
        </p:nvSpPr>
        <p:spPr bwMode="auto">
          <a:xfrm>
            <a:off x="6446838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58" name="Text Box 26"/>
          <p:cNvSpPr txBox="1">
            <a:spLocks noChangeArrowheads="1"/>
          </p:cNvSpPr>
          <p:nvPr/>
        </p:nvSpPr>
        <p:spPr bwMode="auto">
          <a:xfrm>
            <a:off x="755650" y="1916113"/>
            <a:ext cx="2376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charset="0"/>
              </a:rPr>
              <a:t>Insert 82</a:t>
            </a:r>
          </a:p>
        </p:txBody>
      </p:sp>
      <p:sp>
        <p:nvSpPr>
          <p:cNvPr id="172059" name="Line 27"/>
          <p:cNvSpPr>
            <a:spLocks noChangeShapeType="1"/>
          </p:cNvSpPr>
          <p:nvPr/>
        </p:nvSpPr>
        <p:spPr bwMode="auto">
          <a:xfrm flipH="1" flipV="1">
            <a:off x="6732588" y="4941888"/>
            <a:ext cx="360362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60" name="Line 28"/>
          <p:cNvSpPr>
            <a:spLocks noChangeShapeType="1"/>
          </p:cNvSpPr>
          <p:nvPr/>
        </p:nvSpPr>
        <p:spPr bwMode="auto">
          <a:xfrm flipV="1">
            <a:off x="6659563" y="3860800"/>
            <a:ext cx="36195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61" name="Text Box 29"/>
          <p:cNvSpPr txBox="1">
            <a:spLocks noChangeArrowheads="1"/>
          </p:cNvSpPr>
          <p:nvPr/>
        </p:nvSpPr>
        <p:spPr bwMode="auto">
          <a:xfrm>
            <a:off x="755650" y="2205038"/>
            <a:ext cx="2376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charset="0"/>
              </a:rPr>
              <a:t>Insert 87</a:t>
            </a:r>
          </a:p>
        </p:txBody>
      </p:sp>
      <p:grpSp>
        <p:nvGrpSpPr>
          <p:cNvPr id="172062" name="Group 30"/>
          <p:cNvGrpSpPr>
            <a:grpSpLocks/>
          </p:cNvGrpSpPr>
          <p:nvPr/>
        </p:nvGrpSpPr>
        <p:grpSpPr bwMode="auto">
          <a:xfrm>
            <a:off x="6948488" y="5589588"/>
            <a:ext cx="431800" cy="433387"/>
            <a:chOff x="3424" y="2478"/>
            <a:chExt cx="272" cy="273"/>
          </a:xfrm>
        </p:grpSpPr>
        <p:sp>
          <p:nvSpPr>
            <p:cNvPr id="172063" name="Oval 31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64" name="Text Box 32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87</a:t>
              </a:r>
            </a:p>
          </p:txBody>
        </p:sp>
      </p:grpSp>
      <p:grpSp>
        <p:nvGrpSpPr>
          <p:cNvPr id="172065" name="Group 33"/>
          <p:cNvGrpSpPr>
            <a:grpSpLocks/>
          </p:cNvGrpSpPr>
          <p:nvPr/>
        </p:nvGrpSpPr>
        <p:grpSpPr bwMode="auto">
          <a:xfrm>
            <a:off x="2916238" y="2924175"/>
            <a:ext cx="360362" cy="576263"/>
            <a:chOff x="1746" y="1888"/>
            <a:chExt cx="227" cy="363"/>
          </a:xfrm>
        </p:grpSpPr>
        <p:sp>
          <p:nvSpPr>
            <p:cNvPr id="172066" name="Line 34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67" name="Oval 35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2068" name="Group 36"/>
          <p:cNvGrpSpPr>
            <a:grpSpLocks/>
          </p:cNvGrpSpPr>
          <p:nvPr/>
        </p:nvGrpSpPr>
        <p:grpSpPr bwMode="auto">
          <a:xfrm flipH="1">
            <a:off x="3419475" y="2924175"/>
            <a:ext cx="360363" cy="576263"/>
            <a:chOff x="1746" y="1888"/>
            <a:chExt cx="227" cy="363"/>
          </a:xfrm>
        </p:grpSpPr>
        <p:sp>
          <p:nvSpPr>
            <p:cNvPr id="172069" name="Line 37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70" name="Oval 38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2071" name="Group 39"/>
          <p:cNvGrpSpPr>
            <a:grpSpLocks/>
          </p:cNvGrpSpPr>
          <p:nvPr/>
        </p:nvGrpSpPr>
        <p:grpSpPr bwMode="auto">
          <a:xfrm>
            <a:off x="5221288" y="3860800"/>
            <a:ext cx="360362" cy="576263"/>
            <a:chOff x="1746" y="1888"/>
            <a:chExt cx="227" cy="363"/>
          </a:xfrm>
        </p:grpSpPr>
        <p:sp>
          <p:nvSpPr>
            <p:cNvPr id="172072" name="Line 4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73" name="Oval 4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2074" name="Group 42"/>
          <p:cNvGrpSpPr>
            <a:grpSpLocks/>
          </p:cNvGrpSpPr>
          <p:nvPr/>
        </p:nvGrpSpPr>
        <p:grpSpPr bwMode="auto">
          <a:xfrm flipH="1">
            <a:off x="5724525" y="3860800"/>
            <a:ext cx="360363" cy="576263"/>
            <a:chOff x="1746" y="1888"/>
            <a:chExt cx="227" cy="363"/>
          </a:xfrm>
        </p:grpSpPr>
        <p:sp>
          <p:nvSpPr>
            <p:cNvPr id="172075" name="Line 4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76" name="Oval 4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2077" name="Group 45"/>
          <p:cNvGrpSpPr>
            <a:grpSpLocks/>
          </p:cNvGrpSpPr>
          <p:nvPr/>
        </p:nvGrpSpPr>
        <p:grpSpPr bwMode="auto">
          <a:xfrm>
            <a:off x="6732588" y="6021388"/>
            <a:ext cx="360362" cy="576262"/>
            <a:chOff x="1746" y="1888"/>
            <a:chExt cx="227" cy="363"/>
          </a:xfrm>
        </p:grpSpPr>
        <p:sp>
          <p:nvSpPr>
            <p:cNvPr id="172078" name="Line 46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79" name="Oval 47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2080" name="Group 48"/>
          <p:cNvGrpSpPr>
            <a:grpSpLocks/>
          </p:cNvGrpSpPr>
          <p:nvPr/>
        </p:nvGrpSpPr>
        <p:grpSpPr bwMode="auto">
          <a:xfrm flipH="1">
            <a:off x="7235825" y="6021388"/>
            <a:ext cx="360363" cy="576262"/>
            <a:chOff x="1746" y="1888"/>
            <a:chExt cx="227" cy="363"/>
          </a:xfrm>
        </p:grpSpPr>
        <p:sp>
          <p:nvSpPr>
            <p:cNvPr id="172081" name="Line 49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82" name="Oval 50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2083" name="Group 51"/>
          <p:cNvGrpSpPr>
            <a:grpSpLocks/>
          </p:cNvGrpSpPr>
          <p:nvPr/>
        </p:nvGrpSpPr>
        <p:grpSpPr bwMode="auto">
          <a:xfrm>
            <a:off x="6227763" y="4941888"/>
            <a:ext cx="360362" cy="576262"/>
            <a:chOff x="1746" y="1888"/>
            <a:chExt cx="227" cy="363"/>
          </a:xfrm>
        </p:grpSpPr>
        <p:sp>
          <p:nvSpPr>
            <p:cNvPr id="172084" name="Line 52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85" name="Oval 53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2086" name="Group 54"/>
          <p:cNvGrpSpPr>
            <a:grpSpLocks/>
          </p:cNvGrpSpPr>
          <p:nvPr/>
        </p:nvGrpSpPr>
        <p:grpSpPr bwMode="auto">
          <a:xfrm flipH="1">
            <a:off x="7164388" y="3860800"/>
            <a:ext cx="360362" cy="576263"/>
            <a:chOff x="1746" y="1888"/>
            <a:chExt cx="227" cy="363"/>
          </a:xfrm>
        </p:grpSpPr>
        <p:sp>
          <p:nvSpPr>
            <p:cNvPr id="172087" name="Line 55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88" name="Oval 56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4439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178" name="Group 2"/>
          <p:cNvGrpSpPr>
            <a:grpSpLocks/>
          </p:cNvGrpSpPr>
          <p:nvPr/>
        </p:nvGrpSpPr>
        <p:grpSpPr bwMode="auto">
          <a:xfrm>
            <a:off x="6877050" y="3429000"/>
            <a:ext cx="431800" cy="433388"/>
            <a:chOff x="2925" y="1525"/>
            <a:chExt cx="272" cy="273"/>
          </a:xfrm>
        </p:grpSpPr>
        <p:sp>
          <p:nvSpPr>
            <p:cNvPr id="178179" name="Oval 3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80" name="Text Box 4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87</a:t>
              </a:r>
            </a:p>
          </p:txBody>
        </p:sp>
      </p:grpSp>
      <p:grpSp>
        <p:nvGrpSpPr>
          <p:cNvPr id="178181" name="Group 5"/>
          <p:cNvGrpSpPr>
            <a:grpSpLocks/>
          </p:cNvGrpSpPr>
          <p:nvPr/>
        </p:nvGrpSpPr>
        <p:grpSpPr bwMode="auto">
          <a:xfrm>
            <a:off x="7380288" y="4508500"/>
            <a:ext cx="431800" cy="433388"/>
            <a:chOff x="3424" y="2478"/>
            <a:chExt cx="272" cy="273"/>
          </a:xfrm>
        </p:grpSpPr>
        <p:sp>
          <p:nvSpPr>
            <p:cNvPr id="178182" name="Oval 6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83" name="Text Box 7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93</a:t>
              </a:r>
            </a:p>
          </p:txBody>
        </p:sp>
      </p:grpSp>
      <p:grpSp>
        <p:nvGrpSpPr>
          <p:cNvPr id="178184" name="Group 8"/>
          <p:cNvGrpSpPr>
            <a:grpSpLocks/>
          </p:cNvGrpSpPr>
          <p:nvPr/>
        </p:nvGrpSpPr>
        <p:grpSpPr bwMode="auto">
          <a:xfrm>
            <a:off x="5435600" y="3429000"/>
            <a:ext cx="431800" cy="433388"/>
            <a:chOff x="2925" y="1525"/>
            <a:chExt cx="272" cy="273"/>
          </a:xfrm>
        </p:grpSpPr>
        <p:sp>
          <p:nvSpPr>
            <p:cNvPr id="178185" name="Oval 9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86" name="Text Box 10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65</a:t>
              </a:r>
            </a:p>
          </p:txBody>
        </p:sp>
      </p:grpSp>
      <p:sp>
        <p:nvSpPr>
          <p:cNvPr id="178187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178188" name="Text Box 12"/>
          <p:cNvSpPr txBox="1">
            <a:spLocks noChangeArrowheads="1"/>
          </p:cNvSpPr>
          <p:nvPr/>
        </p:nvSpPr>
        <p:spPr bwMode="auto">
          <a:xfrm>
            <a:off x="755650" y="1628775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charset="0"/>
              </a:rPr>
              <a:t>Insert 65</a:t>
            </a:r>
          </a:p>
        </p:txBody>
      </p:sp>
      <p:grpSp>
        <p:nvGrpSpPr>
          <p:cNvPr id="178189" name="Group 13"/>
          <p:cNvGrpSpPr>
            <a:grpSpLocks/>
          </p:cNvGrpSpPr>
          <p:nvPr/>
        </p:nvGrpSpPr>
        <p:grpSpPr bwMode="auto">
          <a:xfrm>
            <a:off x="4643438" y="1916113"/>
            <a:ext cx="431800" cy="433387"/>
            <a:chOff x="2925" y="1525"/>
            <a:chExt cx="272" cy="273"/>
          </a:xfrm>
        </p:grpSpPr>
        <p:sp>
          <p:nvSpPr>
            <p:cNvPr id="178190" name="Oval 14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1" name="Text Box 15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47</a:t>
              </a:r>
            </a:p>
          </p:txBody>
        </p:sp>
      </p:grpSp>
      <p:grpSp>
        <p:nvGrpSpPr>
          <p:cNvPr id="178192" name="Group 16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1973" y="1888"/>
            <a:chExt cx="272" cy="273"/>
          </a:xfrm>
        </p:grpSpPr>
        <p:sp>
          <p:nvSpPr>
            <p:cNvPr id="178193" name="Oval 17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4" name="Text Box 18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32</a:t>
              </a:r>
            </a:p>
          </p:txBody>
        </p:sp>
      </p:grpSp>
      <p:sp>
        <p:nvSpPr>
          <p:cNvPr id="178195" name="Line 19"/>
          <p:cNvSpPr>
            <a:spLocks noChangeShapeType="1"/>
          </p:cNvSpPr>
          <p:nvPr/>
        </p:nvSpPr>
        <p:spPr bwMode="auto">
          <a:xfrm flipH="1">
            <a:off x="3490913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96" name="Line 20"/>
          <p:cNvSpPr>
            <a:spLocks noChangeShapeType="1"/>
          </p:cNvSpPr>
          <p:nvPr/>
        </p:nvSpPr>
        <p:spPr bwMode="auto">
          <a:xfrm>
            <a:off x="5075238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97" name="Line 21"/>
          <p:cNvSpPr>
            <a:spLocks noChangeShapeType="1"/>
          </p:cNvSpPr>
          <p:nvPr/>
        </p:nvSpPr>
        <p:spPr bwMode="auto">
          <a:xfrm flipH="1">
            <a:off x="5724525" y="292417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98" name="Line 22"/>
          <p:cNvSpPr>
            <a:spLocks noChangeShapeType="1"/>
          </p:cNvSpPr>
          <p:nvPr/>
        </p:nvSpPr>
        <p:spPr bwMode="auto">
          <a:xfrm>
            <a:off x="6446838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99" name="Text Box 23"/>
          <p:cNvSpPr txBox="1">
            <a:spLocks noChangeArrowheads="1"/>
          </p:cNvSpPr>
          <p:nvPr/>
        </p:nvSpPr>
        <p:spPr bwMode="auto">
          <a:xfrm>
            <a:off x="755650" y="1916113"/>
            <a:ext cx="2376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charset="0"/>
              </a:rPr>
              <a:t>Insert 82</a:t>
            </a:r>
          </a:p>
        </p:txBody>
      </p:sp>
      <p:sp>
        <p:nvSpPr>
          <p:cNvPr id="178200" name="Line 24"/>
          <p:cNvSpPr>
            <a:spLocks noChangeShapeType="1"/>
          </p:cNvSpPr>
          <p:nvPr/>
        </p:nvSpPr>
        <p:spPr bwMode="auto">
          <a:xfrm flipV="1">
            <a:off x="6659563" y="3860800"/>
            <a:ext cx="36195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01" name="Text Box 25"/>
          <p:cNvSpPr txBox="1">
            <a:spLocks noChangeArrowheads="1"/>
          </p:cNvSpPr>
          <p:nvPr/>
        </p:nvSpPr>
        <p:spPr bwMode="auto">
          <a:xfrm>
            <a:off x="755650" y="2205038"/>
            <a:ext cx="2376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charset="0"/>
              </a:rPr>
              <a:t>Insert 87</a:t>
            </a:r>
          </a:p>
        </p:txBody>
      </p:sp>
      <p:grpSp>
        <p:nvGrpSpPr>
          <p:cNvPr id="178202" name="Group 26"/>
          <p:cNvGrpSpPr>
            <a:grpSpLocks/>
          </p:cNvGrpSpPr>
          <p:nvPr/>
        </p:nvGrpSpPr>
        <p:grpSpPr bwMode="auto">
          <a:xfrm>
            <a:off x="6372225" y="4508500"/>
            <a:ext cx="431800" cy="433388"/>
            <a:chOff x="3424" y="2478"/>
            <a:chExt cx="272" cy="273"/>
          </a:xfrm>
        </p:grpSpPr>
        <p:sp>
          <p:nvSpPr>
            <p:cNvPr id="178203" name="Oval 27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04" name="Text Box 28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82</a:t>
              </a:r>
            </a:p>
          </p:txBody>
        </p:sp>
      </p:grpSp>
      <p:grpSp>
        <p:nvGrpSpPr>
          <p:cNvPr id="178205" name="Group 29"/>
          <p:cNvGrpSpPr>
            <a:grpSpLocks/>
          </p:cNvGrpSpPr>
          <p:nvPr/>
        </p:nvGrpSpPr>
        <p:grpSpPr bwMode="auto">
          <a:xfrm>
            <a:off x="2916238" y="2924175"/>
            <a:ext cx="360362" cy="576263"/>
            <a:chOff x="1746" y="1888"/>
            <a:chExt cx="227" cy="363"/>
          </a:xfrm>
        </p:grpSpPr>
        <p:sp>
          <p:nvSpPr>
            <p:cNvPr id="178206" name="Line 3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07" name="Oval 3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8208" name="Group 32"/>
          <p:cNvGrpSpPr>
            <a:grpSpLocks/>
          </p:cNvGrpSpPr>
          <p:nvPr/>
        </p:nvGrpSpPr>
        <p:grpSpPr bwMode="auto">
          <a:xfrm flipH="1">
            <a:off x="3419475" y="2924175"/>
            <a:ext cx="360363" cy="576263"/>
            <a:chOff x="1746" y="1888"/>
            <a:chExt cx="227" cy="363"/>
          </a:xfrm>
        </p:grpSpPr>
        <p:sp>
          <p:nvSpPr>
            <p:cNvPr id="178209" name="Line 3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10" name="Oval 3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8211" name="Group 35"/>
          <p:cNvGrpSpPr>
            <a:grpSpLocks/>
          </p:cNvGrpSpPr>
          <p:nvPr/>
        </p:nvGrpSpPr>
        <p:grpSpPr bwMode="auto">
          <a:xfrm>
            <a:off x="5221288" y="3860800"/>
            <a:ext cx="360362" cy="576263"/>
            <a:chOff x="1746" y="1888"/>
            <a:chExt cx="227" cy="363"/>
          </a:xfrm>
        </p:grpSpPr>
        <p:sp>
          <p:nvSpPr>
            <p:cNvPr id="178212" name="Line 36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13" name="Oval 37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8214" name="Group 38"/>
          <p:cNvGrpSpPr>
            <a:grpSpLocks/>
          </p:cNvGrpSpPr>
          <p:nvPr/>
        </p:nvGrpSpPr>
        <p:grpSpPr bwMode="auto">
          <a:xfrm flipH="1">
            <a:off x="5724525" y="3860800"/>
            <a:ext cx="360363" cy="576263"/>
            <a:chOff x="1746" y="1888"/>
            <a:chExt cx="227" cy="363"/>
          </a:xfrm>
        </p:grpSpPr>
        <p:sp>
          <p:nvSpPr>
            <p:cNvPr id="178215" name="Line 39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16" name="Oval 40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8217" name="Group 41"/>
          <p:cNvGrpSpPr>
            <a:grpSpLocks/>
          </p:cNvGrpSpPr>
          <p:nvPr/>
        </p:nvGrpSpPr>
        <p:grpSpPr bwMode="auto">
          <a:xfrm>
            <a:off x="6156325" y="4940300"/>
            <a:ext cx="360363" cy="576263"/>
            <a:chOff x="1746" y="1888"/>
            <a:chExt cx="227" cy="363"/>
          </a:xfrm>
        </p:grpSpPr>
        <p:sp>
          <p:nvSpPr>
            <p:cNvPr id="178218" name="Line 42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19" name="Oval 43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8220" name="Group 44"/>
          <p:cNvGrpSpPr>
            <a:grpSpLocks/>
          </p:cNvGrpSpPr>
          <p:nvPr/>
        </p:nvGrpSpPr>
        <p:grpSpPr bwMode="auto">
          <a:xfrm flipH="1">
            <a:off x="6659563" y="4940300"/>
            <a:ext cx="360362" cy="576263"/>
            <a:chOff x="1746" y="1888"/>
            <a:chExt cx="227" cy="363"/>
          </a:xfrm>
        </p:grpSpPr>
        <p:sp>
          <p:nvSpPr>
            <p:cNvPr id="178221" name="Line 45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22" name="Oval 46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8223" name="Group 47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424" y="2478"/>
            <a:chExt cx="272" cy="273"/>
          </a:xfrm>
        </p:grpSpPr>
        <p:sp>
          <p:nvSpPr>
            <p:cNvPr id="178224" name="Oval 48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25" name="Text Box 49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71</a:t>
              </a:r>
            </a:p>
          </p:txBody>
        </p:sp>
      </p:grpSp>
      <p:sp>
        <p:nvSpPr>
          <p:cNvPr id="178226" name="Line 50"/>
          <p:cNvSpPr>
            <a:spLocks noChangeShapeType="1"/>
          </p:cNvSpPr>
          <p:nvPr/>
        </p:nvSpPr>
        <p:spPr bwMode="auto">
          <a:xfrm flipH="1" flipV="1">
            <a:off x="7164388" y="3860800"/>
            <a:ext cx="360362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8227" name="Group 51"/>
          <p:cNvGrpSpPr>
            <a:grpSpLocks/>
          </p:cNvGrpSpPr>
          <p:nvPr/>
        </p:nvGrpSpPr>
        <p:grpSpPr bwMode="auto">
          <a:xfrm>
            <a:off x="7164388" y="4941888"/>
            <a:ext cx="360362" cy="576262"/>
            <a:chOff x="1746" y="1888"/>
            <a:chExt cx="227" cy="363"/>
          </a:xfrm>
        </p:grpSpPr>
        <p:sp>
          <p:nvSpPr>
            <p:cNvPr id="178228" name="Line 52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29" name="Oval 53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8230" name="Group 54"/>
          <p:cNvGrpSpPr>
            <a:grpSpLocks/>
          </p:cNvGrpSpPr>
          <p:nvPr/>
        </p:nvGrpSpPr>
        <p:grpSpPr bwMode="auto">
          <a:xfrm flipH="1">
            <a:off x="7667625" y="4941888"/>
            <a:ext cx="360363" cy="576262"/>
            <a:chOff x="1746" y="1888"/>
            <a:chExt cx="227" cy="363"/>
          </a:xfrm>
        </p:grpSpPr>
        <p:sp>
          <p:nvSpPr>
            <p:cNvPr id="178231" name="Line 55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32" name="Oval 56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8534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75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en-US" dirty="0"/>
              <a:t>Deletion Example 1</a:t>
            </a:r>
          </a:p>
        </p:txBody>
      </p:sp>
      <p:grpSp>
        <p:nvGrpSpPr>
          <p:cNvPr id="55" name="Group 2"/>
          <p:cNvGrpSpPr>
            <a:grpSpLocks/>
          </p:cNvGrpSpPr>
          <p:nvPr/>
        </p:nvGrpSpPr>
        <p:grpSpPr bwMode="auto">
          <a:xfrm>
            <a:off x="6877050" y="3429000"/>
            <a:ext cx="431800" cy="433388"/>
            <a:chOff x="2925" y="1525"/>
            <a:chExt cx="272" cy="273"/>
          </a:xfrm>
        </p:grpSpPr>
        <p:sp>
          <p:nvSpPr>
            <p:cNvPr id="56" name="Oval 3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4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87</a:t>
              </a:r>
            </a:p>
          </p:txBody>
        </p:sp>
      </p:grpSp>
      <p:grpSp>
        <p:nvGrpSpPr>
          <p:cNvPr id="58" name="Group 5"/>
          <p:cNvGrpSpPr>
            <a:grpSpLocks/>
          </p:cNvGrpSpPr>
          <p:nvPr/>
        </p:nvGrpSpPr>
        <p:grpSpPr bwMode="auto">
          <a:xfrm>
            <a:off x="7380288" y="4508500"/>
            <a:ext cx="431800" cy="433388"/>
            <a:chOff x="3424" y="2478"/>
            <a:chExt cx="272" cy="273"/>
          </a:xfrm>
        </p:grpSpPr>
        <p:sp>
          <p:nvSpPr>
            <p:cNvPr id="59" name="Oval 6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7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93</a:t>
              </a:r>
            </a:p>
          </p:txBody>
        </p:sp>
      </p:grpSp>
      <p:grpSp>
        <p:nvGrpSpPr>
          <p:cNvPr id="61" name="Group 8"/>
          <p:cNvGrpSpPr>
            <a:grpSpLocks/>
          </p:cNvGrpSpPr>
          <p:nvPr/>
        </p:nvGrpSpPr>
        <p:grpSpPr bwMode="auto">
          <a:xfrm>
            <a:off x="5435600" y="3429000"/>
            <a:ext cx="431800" cy="433388"/>
            <a:chOff x="2925" y="1525"/>
            <a:chExt cx="272" cy="273"/>
          </a:xfrm>
        </p:grpSpPr>
        <p:sp>
          <p:nvSpPr>
            <p:cNvPr id="62" name="Oval 9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Text Box 10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65</a:t>
              </a:r>
            </a:p>
          </p:txBody>
        </p:sp>
      </p:grpSp>
      <p:grpSp>
        <p:nvGrpSpPr>
          <p:cNvPr id="65" name="Group 13"/>
          <p:cNvGrpSpPr>
            <a:grpSpLocks/>
          </p:cNvGrpSpPr>
          <p:nvPr/>
        </p:nvGrpSpPr>
        <p:grpSpPr bwMode="auto">
          <a:xfrm>
            <a:off x="4643438" y="1916113"/>
            <a:ext cx="431800" cy="433387"/>
            <a:chOff x="2925" y="1525"/>
            <a:chExt cx="272" cy="273"/>
          </a:xfrm>
        </p:grpSpPr>
        <p:sp>
          <p:nvSpPr>
            <p:cNvPr id="66" name="Oval 14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Text Box 15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47</a:t>
              </a:r>
            </a:p>
          </p:txBody>
        </p:sp>
      </p:grpSp>
      <p:grpSp>
        <p:nvGrpSpPr>
          <p:cNvPr id="68" name="Group 16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1973" y="1888"/>
            <a:chExt cx="272" cy="273"/>
          </a:xfrm>
        </p:grpSpPr>
        <p:sp>
          <p:nvSpPr>
            <p:cNvPr id="69" name="Oval 17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Text Box 18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32</a:t>
              </a:r>
            </a:p>
          </p:txBody>
        </p:sp>
      </p:grpSp>
      <p:sp>
        <p:nvSpPr>
          <p:cNvPr id="71" name="Line 19"/>
          <p:cNvSpPr>
            <a:spLocks noChangeShapeType="1"/>
          </p:cNvSpPr>
          <p:nvPr/>
        </p:nvSpPr>
        <p:spPr bwMode="auto">
          <a:xfrm flipH="1">
            <a:off x="3490913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20"/>
          <p:cNvSpPr>
            <a:spLocks noChangeShapeType="1"/>
          </p:cNvSpPr>
          <p:nvPr/>
        </p:nvSpPr>
        <p:spPr bwMode="auto">
          <a:xfrm>
            <a:off x="5075238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21"/>
          <p:cNvSpPr>
            <a:spLocks noChangeShapeType="1"/>
          </p:cNvSpPr>
          <p:nvPr/>
        </p:nvSpPr>
        <p:spPr bwMode="auto">
          <a:xfrm flipH="1">
            <a:off x="5724525" y="292417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22"/>
          <p:cNvSpPr>
            <a:spLocks noChangeShapeType="1"/>
          </p:cNvSpPr>
          <p:nvPr/>
        </p:nvSpPr>
        <p:spPr bwMode="auto">
          <a:xfrm>
            <a:off x="6446838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23"/>
          <p:cNvSpPr>
            <a:spLocks noChangeShapeType="1"/>
          </p:cNvSpPr>
          <p:nvPr/>
        </p:nvSpPr>
        <p:spPr bwMode="auto">
          <a:xfrm flipV="1">
            <a:off x="6659563" y="3860800"/>
            <a:ext cx="36195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" name="Group 24"/>
          <p:cNvGrpSpPr>
            <a:grpSpLocks/>
          </p:cNvGrpSpPr>
          <p:nvPr/>
        </p:nvGrpSpPr>
        <p:grpSpPr bwMode="auto">
          <a:xfrm>
            <a:off x="6372225" y="4508500"/>
            <a:ext cx="431800" cy="433388"/>
            <a:chOff x="3424" y="2478"/>
            <a:chExt cx="272" cy="273"/>
          </a:xfrm>
        </p:grpSpPr>
        <p:sp>
          <p:nvSpPr>
            <p:cNvPr id="77" name="Oval 25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Text Box 26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82</a:t>
              </a:r>
            </a:p>
          </p:txBody>
        </p:sp>
      </p:grpSp>
      <p:grpSp>
        <p:nvGrpSpPr>
          <p:cNvPr id="79" name="Group 27"/>
          <p:cNvGrpSpPr>
            <a:grpSpLocks/>
          </p:cNvGrpSpPr>
          <p:nvPr/>
        </p:nvGrpSpPr>
        <p:grpSpPr bwMode="auto">
          <a:xfrm>
            <a:off x="2916238" y="2924175"/>
            <a:ext cx="360362" cy="576263"/>
            <a:chOff x="1746" y="1888"/>
            <a:chExt cx="227" cy="363"/>
          </a:xfrm>
        </p:grpSpPr>
        <p:sp>
          <p:nvSpPr>
            <p:cNvPr id="80" name="Line 28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Oval 29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" name="Group 30"/>
          <p:cNvGrpSpPr>
            <a:grpSpLocks/>
          </p:cNvGrpSpPr>
          <p:nvPr/>
        </p:nvGrpSpPr>
        <p:grpSpPr bwMode="auto">
          <a:xfrm flipH="1">
            <a:off x="3419475" y="2924175"/>
            <a:ext cx="360363" cy="576263"/>
            <a:chOff x="1746" y="1888"/>
            <a:chExt cx="227" cy="363"/>
          </a:xfrm>
        </p:grpSpPr>
        <p:sp>
          <p:nvSpPr>
            <p:cNvPr id="83" name="Line 31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Oval 32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5" name="Group 33"/>
          <p:cNvGrpSpPr>
            <a:grpSpLocks/>
          </p:cNvGrpSpPr>
          <p:nvPr/>
        </p:nvGrpSpPr>
        <p:grpSpPr bwMode="auto">
          <a:xfrm>
            <a:off x="5221288" y="3860800"/>
            <a:ext cx="360362" cy="576263"/>
            <a:chOff x="1746" y="1888"/>
            <a:chExt cx="227" cy="363"/>
          </a:xfrm>
        </p:grpSpPr>
        <p:sp>
          <p:nvSpPr>
            <p:cNvPr id="86" name="Line 34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Oval 35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8" name="Group 36"/>
          <p:cNvGrpSpPr>
            <a:grpSpLocks/>
          </p:cNvGrpSpPr>
          <p:nvPr/>
        </p:nvGrpSpPr>
        <p:grpSpPr bwMode="auto">
          <a:xfrm flipH="1">
            <a:off x="5724525" y="3860800"/>
            <a:ext cx="360363" cy="576263"/>
            <a:chOff x="1746" y="1888"/>
            <a:chExt cx="227" cy="363"/>
          </a:xfrm>
        </p:grpSpPr>
        <p:sp>
          <p:nvSpPr>
            <p:cNvPr id="89" name="Line 37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Oval 38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" name="Group 39"/>
          <p:cNvGrpSpPr>
            <a:grpSpLocks/>
          </p:cNvGrpSpPr>
          <p:nvPr/>
        </p:nvGrpSpPr>
        <p:grpSpPr bwMode="auto">
          <a:xfrm>
            <a:off x="6156325" y="4940300"/>
            <a:ext cx="360363" cy="576263"/>
            <a:chOff x="1746" y="1888"/>
            <a:chExt cx="227" cy="363"/>
          </a:xfrm>
        </p:grpSpPr>
        <p:sp>
          <p:nvSpPr>
            <p:cNvPr id="92" name="Line 4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4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4" name="Group 42"/>
          <p:cNvGrpSpPr>
            <a:grpSpLocks/>
          </p:cNvGrpSpPr>
          <p:nvPr/>
        </p:nvGrpSpPr>
        <p:grpSpPr bwMode="auto">
          <a:xfrm flipH="1">
            <a:off x="6659563" y="4940300"/>
            <a:ext cx="360362" cy="576263"/>
            <a:chOff x="1746" y="1888"/>
            <a:chExt cx="227" cy="363"/>
          </a:xfrm>
        </p:grpSpPr>
        <p:sp>
          <p:nvSpPr>
            <p:cNvPr id="95" name="Line 4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Oval 4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7" name="Group 45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424" y="2478"/>
            <a:chExt cx="272" cy="273"/>
          </a:xfrm>
        </p:grpSpPr>
        <p:sp>
          <p:nvSpPr>
            <p:cNvPr id="98" name="Oval 46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Text Box 47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71</a:t>
              </a:r>
            </a:p>
          </p:txBody>
        </p:sp>
      </p:grpSp>
      <p:sp>
        <p:nvSpPr>
          <p:cNvPr id="100" name="Line 48"/>
          <p:cNvSpPr>
            <a:spLocks noChangeShapeType="1"/>
          </p:cNvSpPr>
          <p:nvPr/>
        </p:nvSpPr>
        <p:spPr bwMode="auto">
          <a:xfrm flipH="1" flipV="1">
            <a:off x="7164388" y="3860800"/>
            <a:ext cx="360362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1" name="Group 49"/>
          <p:cNvGrpSpPr>
            <a:grpSpLocks/>
          </p:cNvGrpSpPr>
          <p:nvPr/>
        </p:nvGrpSpPr>
        <p:grpSpPr bwMode="auto">
          <a:xfrm>
            <a:off x="7164388" y="4941888"/>
            <a:ext cx="360362" cy="576262"/>
            <a:chOff x="1746" y="1888"/>
            <a:chExt cx="227" cy="363"/>
          </a:xfrm>
        </p:grpSpPr>
        <p:sp>
          <p:nvSpPr>
            <p:cNvPr id="102" name="Line 5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Oval 5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" name="Group 52"/>
          <p:cNvGrpSpPr>
            <a:grpSpLocks/>
          </p:cNvGrpSpPr>
          <p:nvPr/>
        </p:nvGrpSpPr>
        <p:grpSpPr bwMode="auto">
          <a:xfrm flipH="1">
            <a:off x="7667625" y="4941888"/>
            <a:ext cx="360363" cy="576262"/>
            <a:chOff x="1746" y="1888"/>
            <a:chExt cx="227" cy="363"/>
          </a:xfrm>
        </p:grpSpPr>
        <p:sp>
          <p:nvSpPr>
            <p:cNvPr id="105" name="Line 5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Oval 5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" name="Group 57"/>
          <p:cNvGrpSpPr>
            <a:grpSpLocks/>
          </p:cNvGrpSpPr>
          <p:nvPr/>
        </p:nvGrpSpPr>
        <p:grpSpPr bwMode="auto">
          <a:xfrm>
            <a:off x="6877050" y="3429000"/>
            <a:ext cx="431800" cy="433388"/>
            <a:chOff x="2925" y="1525"/>
            <a:chExt cx="272" cy="273"/>
          </a:xfrm>
        </p:grpSpPr>
        <p:sp>
          <p:nvSpPr>
            <p:cNvPr id="110" name="Oval 58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Text Box 59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82</a:t>
              </a:r>
            </a:p>
          </p:txBody>
        </p:sp>
      </p:grpSp>
      <p:grpSp>
        <p:nvGrpSpPr>
          <p:cNvPr id="112" name="Group 60"/>
          <p:cNvGrpSpPr>
            <a:grpSpLocks/>
          </p:cNvGrpSpPr>
          <p:nvPr/>
        </p:nvGrpSpPr>
        <p:grpSpPr bwMode="auto">
          <a:xfrm>
            <a:off x="6659563" y="3860800"/>
            <a:ext cx="360362" cy="576263"/>
            <a:chOff x="1746" y="1888"/>
            <a:chExt cx="227" cy="363"/>
          </a:xfrm>
        </p:grpSpPr>
        <p:sp>
          <p:nvSpPr>
            <p:cNvPr id="113" name="Line 61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Oval 62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" name="Text Box 12"/>
          <p:cNvSpPr txBox="1">
            <a:spLocks noChangeArrowheads="1"/>
          </p:cNvSpPr>
          <p:nvPr/>
        </p:nvSpPr>
        <p:spPr bwMode="auto">
          <a:xfrm>
            <a:off x="755650" y="1628775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ourier New" charset="0"/>
              </a:rPr>
              <a:t>Delete 87</a:t>
            </a:r>
          </a:p>
        </p:txBody>
      </p:sp>
    </p:spTree>
    <p:extLst>
      <p:ext uri="{BB962C8B-B14F-4D97-AF65-F5344CB8AC3E}">
        <p14:creationId xmlns:p14="http://schemas.microsoft.com/office/powerpoint/2010/main" val="501702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1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5"/>
          <p:cNvSpPr>
            <a:spLocks noChangeArrowheads="1"/>
          </p:cNvSpPr>
          <p:nvPr/>
        </p:nvSpPr>
        <p:spPr bwMode="auto">
          <a:xfrm>
            <a:off x="3870220" y="3704830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m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6" name="Rectangle 156"/>
          <p:cNvSpPr>
            <a:spLocks noChangeArrowheads="1"/>
          </p:cNvSpPr>
          <p:nvPr/>
        </p:nvSpPr>
        <p:spPr bwMode="auto">
          <a:xfrm>
            <a:off x="4136920" y="3704830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7" name="Rectangle 157"/>
          <p:cNvSpPr>
            <a:spLocks noChangeArrowheads="1"/>
          </p:cNvSpPr>
          <p:nvPr/>
        </p:nvSpPr>
        <p:spPr bwMode="auto">
          <a:xfrm>
            <a:off x="4403620" y="3704830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9" name="Rectangle 155"/>
          <p:cNvSpPr>
            <a:spLocks noChangeArrowheads="1"/>
          </p:cNvSpPr>
          <p:nvPr/>
        </p:nvSpPr>
        <p:spPr bwMode="auto">
          <a:xfrm>
            <a:off x="303160" y="4810919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f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10" name="Rectangle 156"/>
          <p:cNvSpPr>
            <a:spLocks noChangeArrowheads="1"/>
          </p:cNvSpPr>
          <p:nvPr/>
        </p:nvSpPr>
        <p:spPr bwMode="auto">
          <a:xfrm>
            <a:off x="569860" y="4810919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g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11" name="Rectangle 157"/>
          <p:cNvSpPr>
            <a:spLocks noChangeArrowheads="1"/>
          </p:cNvSpPr>
          <p:nvPr/>
        </p:nvSpPr>
        <p:spPr bwMode="auto">
          <a:xfrm>
            <a:off x="836560" y="4810919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h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13" name="Rectangle 155"/>
          <p:cNvSpPr>
            <a:spLocks noChangeArrowheads="1"/>
          </p:cNvSpPr>
          <p:nvPr/>
        </p:nvSpPr>
        <p:spPr bwMode="auto">
          <a:xfrm>
            <a:off x="1898892" y="3704830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d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14" name="Rectangle 156"/>
          <p:cNvSpPr>
            <a:spLocks noChangeArrowheads="1"/>
          </p:cNvSpPr>
          <p:nvPr/>
        </p:nvSpPr>
        <p:spPr bwMode="auto">
          <a:xfrm>
            <a:off x="2165592" y="3704830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e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15" name="Rectangle 157"/>
          <p:cNvSpPr>
            <a:spLocks noChangeArrowheads="1"/>
          </p:cNvSpPr>
          <p:nvPr/>
        </p:nvSpPr>
        <p:spPr bwMode="auto">
          <a:xfrm>
            <a:off x="2432292" y="3704830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7" name="Rectangle 155"/>
          <p:cNvSpPr>
            <a:spLocks noChangeArrowheads="1"/>
          </p:cNvSpPr>
          <p:nvPr/>
        </p:nvSpPr>
        <p:spPr bwMode="auto">
          <a:xfrm>
            <a:off x="1394950" y="4810919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err="1" smtClean="0">
                <a:latin typeface="Avenir Book"/>
                <a:cs typeface="Avenir Book"/>
              </a:rPr>
              <a:t>i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18" name="Rectangle 156"/>
          <p:cNvSpPr>
            <a:spLocks noChangeArrowheads="1"/>
          </p:cNvSpPr>
          <p:nvPr/>
        </p:nvSpPr>
        <p:spPr bwMode="auto">
          <a:xfrm>
            <a:off x="1661650" y="4810919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j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19" name="Rectangle 157"/>
          <p:cNvSpPr>
            <a:spLocks noChangeArrowheads="1"/>
          </p:cNvSpPr>
          <p:nvPr/>
        </p:nvSpPr>
        <p:spPr bwMode="auto">
          <a:xfrm>
            <a:off x="1928350" y="4810919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21" name="Rectangle 155"/>
          <p:cNvSpPr>
            <a:spLocks noChangeArrowheads="1"/>
          </p:cNvSpPr>
          <p:nvPr/>
        </p:nvSpPr>
        <p:spPr bwMode="auto">
          <a:xfrm>
            <a:off x="2486740" y="4810919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k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22" name="Rectangle 156"/>
          <p:cNvSpPr>
            <a:spLocks noChangeArrowheads="1"/>
          </p:cNvSpPr>
          <p:nvPr/>
        </p:nvSpPr>
        <p:spPr bwMode="auto">
          <a:xfrm>
            <a:off x="2753440" y="4810919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l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23" name="Rectangle 157"/>
          <p:cNvSpPr>
            <a:spLocks noChangeArrowheads="1"/>
          </p:cNvSpPr>
          <p:nvPr/>
        </p:nvSpPr>
        <p:spPr bwMode="auto">
          <a:xfrm>
            <a:off x="3020140" y="4810919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29" name="Rectangle 155"/>
          <p:cNvSpPr>
            <a:spLocks noChangeArrowheads="1"/>
          </p:cNvSpPr>
          <p:nvPr/>
        </p:nvSpPr>
        <p:spPr bwMode="auto">
          <a:xfrm>
            <a:off x="3527381" y="4810919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n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30" name="Rectangle 156"/>
          <p:cNvSpPr>
            <a:spLocks noChangeArrowheads="1"/>
          </p:cNvSpPr>
          <p:nvPr/>
        </p:nvSpPr>
        <p:spPr bwMode="auto">
          <a:xfrm>
            <a:off x="3794081" y="4810919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o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31" name="Rectangle 157"/>
          <p:cNvSpPr>
            <a:spLocks noChangeArrowheads="1"/>
          </p:cNvSpPr>
          <p:nvPr/>
        </p:nvSpPr>
        <p:spPr bwMode="auto">
          <a:xfrm>
            <a:off x="4060781" y="4810919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p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33" name="Rectangle 155"/>
          <p:cNvSpPr>
            <a:spLocks noChangeArrowheads="1"/>
          </p:cNvSpPr>
          <p:nvPr/>
        </p:nvSpPr>
        <p:spPr bwMode="auto">
          <a:xfrm>
            <a:off x="4440483" y="4810919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q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34" name="Rectangle 156"/>
          <p:cNvSpPr>
            <a:spLocks noChangeArrowheads="1"/>
          </p:cNvSpPr>
          <p:nvPr/>
        </p:nvSpPr>
        <p:spPr bwMode="auto">
          <a:xfrm>
            <a:off x="4707183" y="4810919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r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35" name="Rectangle 157"/>
          <p:cNvSpPr>
            <a:spLocks noChangeArrowheads="1"/>
          </p:cNvSpPr>
          <p:nvPr/>
        </p:nvSpPr>
        <p:spPr bwMode="auto">
          <a:xfrm>
            <a:off x="4973883" y="4810919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s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45" name="Rectangle 155"/>
          <p:cNvSpPr>
            <a:spLocks noChangeArrowheads="1"/>
          </p:cNvSpPr>
          <p:nvPr/>
        </p:nvSpPr>
        <p:spPr bwMode="auto">
          <a:xfrm>
            <a:off x="4460481" y="1923936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a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46" name="Rectangle 156"/>
          <p:cNvSpPr>
            <a:spLocks noChangeArrowheads="1"/>
          </p:cNvSpPr>
          <p:nvPr/>
        </p:nvSpPr>
        <p:spPr bwMode="auto">
          <a:xfrm>
            <a:off x="4727181" y="1923936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b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47" name="Rectangle 157"/>
          <p:cNvSpPr>
            <a:spLocks noChangeArrowheads="1"/>
          </p:cNvSpPr>
          <p:nvPr/>
        </p:nvSpPr>
        <p:spPr bwMode="auto">
          <a:xfrm>
            <a:off x="4993881" y="1923936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c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52" name="Line 141"/>
          <p:cNvSpPr>
            <a:spLocks noChangeShapeType="1"/>
          </p:cNvSpPr>
          <p:nvPr/>
        </p:nvSpPr>
        <p:spPr bwMode="auto">
          <a:xfrm flipH="1">
            <a:off x="2367831" y="2152536"/>
            <a:ext cx="2092649" cy="15522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53" name="Line 141"/>
          <p:cNvSpPr>
            <a:spLocks noChangeShapeType="1"/>
          </p:cNvSpPr>
          <p:nvPr/>
        </p:nvSpPr>
        <p:spPr bwMode="auto">
          <a:xfrm flipH="1">
            <a:off x="4260128" y="2152536"/>
            <a:ext cx="467053" cy="15522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54" name="Line 128"/>
          <p:cNvSpPr>
            <a:spLocks noChangeShapeType="1"/>
          </p:cNvSpPr>
          <p:nvPr/>
        </p:nvSpPr>
        <p:spPr bwMode="auto">
          <a:xfrm flipH="1">
            <a:off x="679815" y="3933430"/>
            <a:ext cx="1219077" cy="8774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55" name="Line 128"/>
          <p:cNvSpPr>
            <a:spLocks noChangeShapeType="1"/>
          </p:cNvSpPr>
          <p:nvPr/>
        </p:nvSpPr>
        <p:spPr bwMode="auto">
          <a:xfrm flipH="1">
            <a:off x="1755280" y="3933430"/>
            <a:ext cx="410312" cy="8774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56" name="Line 128"/>
          <p:cNvSpPr>
            <a:spLocks noChangeShapeType="1"/>
          </p:cNvSpPr>
          <p:nvPr/>
        </p:nvSpPr>
        <p:spPr bwMode="auto">
          <a:xfrm>
            <a:off x="2432292" y="3933430"/>
            <a:ext cx="451109" cy="8774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58" name="Line 128"/>
          <p:cNvSpPr>
            <a:spLocks noChangeShapeType="1"/>
          </p:cNvSpPr>
          <p:nvPr/>
        </p:nvSpPr>
        <p:spPr bwMode="auto">
          <a:xfrm>
            <a:off x="3870219" y="3933431"/>
            <a:ext cx="49768" cy="8577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59" name="Line 128"/>
          <p:cNvSpPr>
            <a:spLocks noChangeShapeType="1"/>
          </p:cNvSpPr>
          <p:nvPr/>
        </p:nvSpPr>
        <p:spPr bwMode="auto">
          <a:xfrm>
            <a:off x="4136920" y="3933429"/>
            <a:ext cx="715523" cy="8774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71" name="Line 141"/>
          <p:cNvSpPr>
            <a:spLocks noChangeShapeType="1"/>
          </p:cNvSpPr>
          <p:nvPr/>
        </p:nvSpPr>
        <p:spPr bwMode="auto">
          <a:xfrm>
            <a:off x="4993881" y="2152536"/>
            <a:ext cx="898954" cy="15497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83" name="Rectangle 155"/>
          <p:cNvSpPr>
            <a:spLocks noChangeArrowheads="1"/>
          </p:cNvSpPr>
          <p:nvPr/>
        </p:nvSpPr>
        <p:spPr bwMode="auto">
          <a:xfrm>
            <a:off x="5702274" y="3712204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>
                <a:latin typeface="Avenir Book"/>
                <a:cs typeface="Avenir Book"/>
              </a:rPr>
              <a:t>t</a:t>
            </a:r>
          </a:p>
        </p:txBody>
      </p:sp>
      <p:sp>
        <p:nvSpPr>
          <p:cNvPr id="84" name="Rectangle 156"/>
          <p:cNvSpPr>
            <a:spLocks noChangeArrowheads="1"/>
          </p:cNvSpPr>
          <p:nvPr/>
        </p:nvSpPr>
        <p:spPr bwMode="auto">
          <a:xfrm>
            <a:off x="5968974" y="3712204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85" name="Rectangle 157"/>
          <p:cNvSpPr>
            <a:spLocks noChangeArrowheads="1"/>
          </p:cNvSpPr>
          <p:nvPr/>
        </p:nvSpPr>
        <p:spPr bwMode="auto">
          <a:xfrm>
            <a:off x="6235674" y="3712204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86" name="Rectangle 155"/>
          <p:cNvSpPr>
            <a:spLocks noChangeArrowheads="1"/>
          </p:cNvSpPr>
          <p:nvPr/>
        </p:nvSpPr>
        <p:spPr bwMode="auto">
          <a:xfrm>
            <a:off x="5359435" y="4818293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>
                <a:latin typeface="Avenir Book"/>
                <a:cs typeface="Avenir Book"/>
              </a:rPr>
              <a:t>u</a:t>
            </a:r>
          </a:p>
        </p:txBody>
      </p:sp>
      <p:sp>
        <p:nvSpPr>
          <p:cNvPr id="87" name="Rectangle 156"/>
          <p:cNvSpPr>
            <a:spLocks noChangeArrowheads="1"/>
          </p:cNvSpPr>
          <p:nvPr/>
        </p:nvSpPr>
        <p:spPr bwMode="auto">
          <a:xfrm>
            <a:off x="5626135" y="4818293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>
                <a:latin typeface="Avenir Book"/>
                <a:cs typeface="Avenir Book"/>
              </a:rPr>
              <a:t>v</a:t>
            </a:r>
          </a:p>
        </p:txBody>
      </p:sp>
      <p:sp>
        <p:nvSpPr>
          <p:cNvPr id="88" name="Rectangle 157"/>
          <p:cNvSpPr>
            <a:spLocks noChangeArrowheads="1"/>
          </p:cNvSpPr>
          <p:nvPr/>
        </p:nvSpPr>
        <p:spPr bwMode="auto">
          <a:xfrm>
            <a:off x="5892835" y="4818293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>
                <a:latin typeface="Avenir Book"/>
                <a:cs typeface="Avenir Book"/>
              </a:rPr>
              <a:t>w</a:t>
            </a:r>
          </a:p>
        </p:txBody>
      </p:sp>
      <p:sp>
        <p:nvSpPr>
          <p:cNvPr id="89" name="Rectangle 155"/>
          <p:cNvSpPr>
            <a:spLocks noChangeArrowheads="1"/>
          </p:cNvSpPr>
          <p:nvPr/>
        </p:nvSpPr>
        <p:spPr bwMode="auto">
          <a:xfrm>
            <a:off x="6272537" y="4818293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>
                <a:latin typeface="Avenir Book"/>
                <a:cs typeface="Avenir Book"/>
              </a:rPr>
              <a:t>x</a:t>
            </a:r>
          </a:p>
        </p:txBody>
      </p:sp>
      <p:sp>
        <p:nvSpPr>
          <p:cNvPr id="90" name="Rectangle 156"/>
          <p:cNvSpPr>
            <a:spLocks noChangeArrowheads="1"/>
          </p:cNvSpPr>
          <p:nvPr/>
        </p:nvSpPr>
        <p:spPr bwMode="auto">
          <a:xfrm>
            <a:off x="6539237" y="4818293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>
                <a:latin typeface="Avenir Book"/>
                <a:cs typeface="Avenir Book"/>
              </a:rPr>
              <a:t>y</a:t>
            </a:r>
          </a:p>
        </p:txBody>
      </p:sp>
      <p:sp>
        <p:nvSpPr>
          <p:cNvPr id="91" name="Rectangle 157"/>
          <p:cNvSpPr>
            <a:spLocks noChangeArrowheads="1"/>
          </p:cNvSpPr>
          <p:nvPr/>
        </p:nvSpPr>
        <p:spPr bwMode="auto">
          <a:xfrm>
            <a:off x="6805937" y="4818293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92" name="Line 128"/>
          <p:cNvSpPr>
            <a:spLocks noChangeShapeType="1"/>
          </p:cNvSpPr>
          <p:nvPr/>
        </p:nvSpPr>
        <p:spPr bwMode="auto">
          <a:xfrm flipH="1">
            <a:off x="5702273" y="3940805"/>
            <a:ext cx="0" cy="8265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93" name="Line 128"/>
          <p:cNvSpPr>
            <a:spLocks noChangeShapeType="1"/>
          </p:cNvSpPr>
          <p:nvPr/>
        </p:nvSpPr>
        <p:spPr bwMode="auto">
          <a:xfrm>
            <a:off x="5968975" y="3940803"/>
            <a:ext cx="665506" cy="8503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94" name="Rectangle 155"/>
          <p:cNvSpPr>
            <a:spLocks noChangeArrowheads="1"/>
          </p:cNvSpPr>
          <p:nvPr/>
        </p:nvSpPr>
        <p:spPr bwMode="auto">
          <a:xfrm>
            <a:off x="7718810" y="3704830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A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95" name="Rectangle 156"/>
          <p:cNvSpPr>
            <a:spLocks noChangeArrowheads="1"/>
          </p:cNvSpPr>
          <p:nvPr/>
        </p:nvSpPr>
        <p:spPr bwMode="auto">
          <a:xfrm>
            <a:off x="7985510" y="3704830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96" name="Rectangle 157"/>
          <p:cNvSpPr>
            <a:spLocks noChangeArrowheads="1"/>
          </p:cNvSpPr>
          <p:nvPr/>
        </p:nvSpPr>
        <p:spPr bwMode="auto">
          <a:xfrm>
            <a:off x="8252210" y="3704830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97" name="Line 141"/>
          <p:cNvSpPr>
            <a:spLocks noChangeShapeType="1"/>
          </p:cNvSpPr>
          <p:nvPr/>
        </p:nvSpPr>
        <p:spPr bwMode="auto">
          <a:xfrm>
            <a:off x="5240583" y="2152535"/>
            <a:ext cx="2870728" cy="154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98" name="Rectangle 155"/>
          <p:cNvSpPr>
            <a:spLocks noChangeArrowheads="1"/>
          </p:cNvSpPr>
          <p:nvPr/>
        </p:nvSpPr>
        <p:spPr bwMode="auto">
          <a:xfrm>
            <a:off x="7209376" y="4810919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B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99" name="Rectangle 156"/>
          <p:cNvSpPr>
            <a:spLocks noChangeArrowheads="1"/>
          </p:cNvSpPr>
          <p:nvPr/>
        </p:nvSpPr>
        <p:spPr bwMode="auto">
          <a:xfrm>
            <a:off x="7476076" y="4810919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C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100" name="Rectangle 157"/>
          <p:cNvSpPr>
            <a:spLocks noChangeArrowheads="1"/>
          </p:cNvSpPr>
          <p:nvPr/>
        </p:nvSpPr>
        <p:spPr bwMode="auto">
          <a:xfrm>
            <a:off x="7742776" y="4810919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101" name="Rectangle 155"/>
          <p:cNvSpPr>
            <a:spLocks noChangeArrowheads="1"/>
          </p:cNvSpPr>
          <p:nvPr/>
        </p:nvSpPr>
        <p:spPr bwMode="auto">
          <a:xfrm>
            <a:off x="8122478" y="4810919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D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102" name="Rectangle 156"/>
          <p:cNvSpPr>
            <a:spLocks noChangeArrowheads="1"/>
          </p:cNvSpPr>
          <p:nvPr/>
        </p:nvSpPr>
        <p:spPr bwMode="auto">
          <a:xfrm>
            <a:off x="8389178" y="4810919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103" name="Rectangle 157"/>
          <p:cNvSpPr>
            <a:spLocks noChangeArrowheads="1"/>
          </p:cNvSpPr>
          <p:nvPr/>
        </p:nvSpPr>
        <p:spPr bwMode="auto">
          <a:xfrm>
            <a:off x="8655878" y="4810919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104" name="Line 128"/>
          <p:cNvSpPr>
            <a:spLocks noChangeShapeType="1"/>
          </p:cNvSpPr>
          <p:nvPr/>
        </p:nvSpPr>
        <p:spPr bwMode="auto">
          <a:xfrm flipH="1">
            <a:off x="7501879" y="3940804"/>
            <a:ext cx="216931" cy="8503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105" name="Line 128"/>
          <p:cNvSpPr>
            <a:spLocks noChangeShapeType="1"/>
          </p:cNvSpPr>
          <p:nvPr/>
        </p:nvSpPr>
        <p:spPr bwMode="auto">
          <a:xfrm>
            <a:off x="7985511" y="3917037"/>
            <a:ext cx="533400" cy="8503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06" name="Line 128"/>
          <p:cNvSpPr>
            <a:spLocks noChangeShapeType="1"/>
          </p:cNvSpPr>
          <p:nvPr/>
        </p:nvSpPr>
        <p:spPr bwMode="auto">
          <a:xfrm flipH="1">
            <a:off x="2071880" y="2834022"/>
            <a:ext cx="2388599" cy="86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07" name="Line 128"/>
          <p:cNvSpPr>
            <a:spLocks noChangeShapeType="1"/>
          </p:cNvSpPr>
          <p:nvPr/>
        </p:nvSpPr>
        <p:spPr bwMode="auto">
          <a:xfrm flipH="1">
            <a:off x="4327479" y="2874988"/>
            <a:ext cx="342840" cy="8272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08" name="Line 128"/>
          <p:cNvSpPr>
            <a:spLocks noChangeShapeType="1"/>
          </p:cNvSpPr>
          <p:nvPr/>
        </p:nvSpPr>
        <p:spPr bwMode="auto">
          <a:xfrm>
            <a:off x="5031440" y="2874988"/>
            <a:ext cx="861396" cy="8298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09" name="Line 128"/>
          <p:cNvSpPr>
            <a:spLocks noChangeShapeType="1"/>
          </p:cNvSpPr>
          <p:nvPr/>
        </p:nvSpPr>
        <p:spPr bwMode="auto">
          <a:xfrm>
            <a:off x="5260581" y="2874988"/>
            <a:ext cx="2861897" cy="8372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10" name="Line 128"/>
          <p:cNvSpPr>
            <a:spLocks noChangeShapeType="1"/>
          </p:cNvSpPr>
          <p:nvPr/>
        </p:nvSpPr>
        <p:spPr bwMode="auto">
          <a:xfrm flipH="1">
            <a:off x="4587899" y="2155818"/>
            <a:ext cx="139279" cy="5040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111" name="Line 128"/>
          <p:cNvSpPr>
            <a:spLocks noChangeShapeType="1"/>
          </p:cNvSpPr>
          <p:nvPr/>
        </p:nvSpPr>
        <p:spPr bwMode="auto">
          <a:xfrm>
            <a:off x="4993881" y="2152535"/>
            <a:ext cx="136873" cy="5073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13" name="Line 128"/>
          <p:cNvSpPr>
            <a:spLocks noChangeShapeType="1"/>
          </p:cNvSpPr>
          <p:nvPr/>
        </p:nvSpPr>
        <p:spPr bwMode="auto">
          <a:xfrm flipH="1">
            <a:off x="1755280" y="4452188"/>
            <a:ext cx="406068" cy="3661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14" name="Line 128"/>
          <p:cNvSpPr>
            <a:spLocks noChangeShapeType="1"/>
          </p:cNvSpPr>
          <p:nvPr/>
        </p:nvSpPr>
        <p:spPr bwMode="auto">
          <a:xfrm>
            <a:off x="2428049" y="4452188"/>
            <a:ext cx="325392" cy="366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15" name="Line 128"/>
          <p:cNvSpPr>
            <a:spLocks noChangeShapeType="1"/>
          </p:cNvSpPr>
          <p:nvPr/>
        </p:nvSpPr>
        <p:spPr bwMode="auto">
          <a:xfrm>
            <a:off x="2165592" y="3940805"/>
            <a:ext cx="127987" cy="337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16" name="Line 128"/>
          <p:cNvSpPr>
            <a:spLocks noChangeShapeType="1"/>
          </p:cNvSpPr>
          <p:nvPr/>
        </p:nvSpPr>
        <p:spPr bwMode="auto">
          <a:xfrm flipH="1">
            <a:off x="679815" y="3917037"/>
            <a:ext cx="1239122" cy="8938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117" name="Line 128"/>
          <p:cNvSpPr>
            <a:spLocks noChangeShapeType="1"/>
          </p:cNvSpPr>
          <p:nvPr/>
        </p:nvSpPr>
        <p:spPr bwMode="auto">
          <a:xfrm flipH="1">
            <a:off x="3919988" y="3917037"/>
            <a:ext cx="216931" cy="8741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118" name="Line 128"/>
          <p:cNvSpPr>
            <a:spLocks noChangeShapeType="1"/>
          </p:cNvSpPr>
          <p:nvPr/>
        </p:nvSpPr>
        <p:spPr bwMode="auto">
          <a:xfrm>
            <a:off x="4403621" y="3933431"/>
            <a:ext cx="448822" cy="87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24" name="Title 1"/>
          <p:cNvSpPr txBox="1">
            <a:spLocks/>
          </p:cNvSpPr>
          <p:nvPr/>
        </p:nvSpPr>
        <p:spPr>
          <a:xfrm>
            <a:off x="264160" y="419136"/>
            <a:ext cx="87477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4800" dirty="0" smtClean="0"/>
              <a:t>Stretch it from top and bottom!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50391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122 0.10458 " pathEditMode="relative" ptsTypes="AA">
                                      <p:cBhvr>
                                        <p:cTn id="1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122 0.10458 " pathEditMode="relative" ptsTypes="AA">
                                      <p:cBhvr>
                                        <p:cTn id="1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67095E-7 2.49884E-7 L 7.67095E-7 0.0835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7.31651E-7 L 0.03125 -7.31651E-7 " pathEditMode="relative" ptsTypes="AA">
                                      <p:cBhvr>
                                        <p:cTn id="9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0232 " pathEditMode="relative" ptsTypes="AA">
                                      <p:cBhvr>
                                        <p:cTn id="1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0232 " pathEditMode="relative" ptsTypes="AA">
                                      <p:cBhvr>
                                        <p:cTn id="1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0255 " pathEditMode="relative" ptsTypes="AA">
                                      <p:cBhvr>
                                        <p:cTn id="1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L -0.00208 0.10255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2.22222E-6 0.10255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116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7 L -0.00538 0.10255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0.00087 0.10255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5116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7 L 0.00087 0.10255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0.00122 0.10139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5069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1.66667E-6 0.10139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4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5E-6 0.10139 " pathEditMode="relative" rAng="0" ptsTypes="AA">
                                      <p:cBhvr>
                                        <p:cTn id="19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9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1" grpId="0" animBg="1"/>
      <p:bldP spid="14" grpId="0" animBg="1"/>
      <p:bldP spid="15" grpId="0" animBg="1"/>
      <p:bldP spid="17" grpId="0" animBg="1"/>
      <p:bldP spid="21" grpId="0" animBg="1"/>
      <p:bldP spid="29" grpId="0" animBg="1"/>
      <p:bldP spid="31" grpId="0" animBg="1"/>
      <p:bldP spid="33" grpId="0" animBg="1"/>
      <p:bldP spid="35" grpId="0" animBg="1"/>
      <p:bldP spid="45" grpId="0" animBg="1"/>
      <p:bldP spid="47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8" grpId="0" animBg="1"/>
      <p:bldP spid="59" grpId="0" animBg="1"/>
      <p:bldP spid="71" grpId="0" animBg="1"/>
      <p:bldP spid="84" grpId="0" animBg="1"/>
      <p:bldP spid="85" grpId="0" animBg="1"/>
      <p:bldP spid="86" grpId="0" animBg="1"/>
      <p:bldP spid="88" grpId="0" animBg="1"/>
      <p:bldP spid="89" grpId="0" animBg="1"/>
      <p:bldP spid="91" grpId="0" animBg="1"/>
      <p:bldP spid="97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3" grpId="1" animBg="1"/>
      <p:bldP spid="114" grpId="1" animBg="1"/>
      <p:bldP spid="115" grpId="0" animBg="1"/>
      <p:bldP spid="115" grpId="1" animBg="1"/>
      <p:bldP spid="116" grpId="0" animBg="1"/>
      <p:bldP spid="117" grpId="0" animBg="1"/>
      <p:bldP spid="11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75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en-US" dirty="0"/>
              <a:t>Deletion Example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55650" y="1628775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charset="0"/>
              </a:rPr>
              <a:t>Delete 71</a:t>
            </a:r>
          </a:p>
        </p:txBody>
      </p:sp>
      <p:grpSp>
        <p:nvGrpSpPr>
          <p:cNvPr id="63" name="Group 2"/>
          <p:cNvGrpSpPr>
            <a:grpSpLocks/>
          </p:cNvGrpSpPr>
          <p:nvPr/>
        </p:nvGrpSpPr>
        <p:grpSpPr bwMode="auto">
          <a:xfrm>
            <a:off x="6853554" y="3432969"/>
            <a:ext cx="431800" cy="433388"/>
            <a:chOff x="2925" y="1525"/>
            <a:chExt cx="272" cy="273"/>
          </a:xfrm>
        </p:grpSpPr>
        <p:sp>
          <p:nvSpPr>
            <p:cNvPr id="64" name="Oval 3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Text Box 4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87</a:t>
              </a:r>
            </a:p>
          </p:txBody>
        </p:sp>
      </p:grpSp>
      <p:grpSp>
        <p:nvGrpSpPr>
          <p:cNvPr id="66" name="Group 5"/>
          <p:cNvGrpSpPr>
            <a:grpSpLocks/>
          </p:cNvGrpSpPr>
          <p:nvPr/>
        </p:nvGrpSpPr>
        <p:grpSpPr bwMode="auto">
          <a:xfrm>
            <a:off x="7356792" y="4512469"/>
            <a:ext cx="431800" cy="433388"/>
            <a:chOff x="3424" y="2478"/>
            <a:chExt cx="272" cy="273"/>
          </a:xfrm>
        </p:grpSpPr>
        <p:sp>
          <p:nvSpPr>
            <p:cNvPr id="67" name="Oval 6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Text Box 7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93</a:t>
              </a:r>
            </a:p>
          </p:txBody>
        </p:sp>
      </p:grpSp>
      <p:grpSp>
        <p:nvGrpSpPr>
          <p:cNvPr id="69" name="Group 8"/>
          <p:cNvGrpSpPr>
            <a:grpSpLocks/>
          </p:cNvGrpSpPr>
          <p:nvPr/>
        </p:nvGrpSpPr>
        <p:grpSpPr bwMode="auto">
          <a:xfrm>
            <a:off x="5412104" y="3432969"/>
            <a:ext cx="431800" cy="433388"/>
            <a:chOff x="2925" y="1525"/>
            <a:chExt cx="272" cy="273"/>
          </a:xfrm>
        </p:grpSpPr>
        <p:sp>
          <p:nvSpPr>
            <p:cNvPr id="70" name="Oval 9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Text Box 10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65</a:t>
              </a:r>
            </a:p>
          </p:txBody>
        </p:sp>
      </p:grpSp>
      <p:grpSp>
        <p:nvGrpSpPr>
          <p:cNvPr id="73" name="Group 13"/>
          <p:cNvGrpSpPr>
            <a:grpSpLocks/>
          </p:cNvGrpSpPr>
          <p:nvPr/>
        </p:nvGrpSpPr>
        <p:grpSpPr bwMode="auto">
          <a:xfrm>
            <a:off x="4619942" y="1920082"/>
            <a:ext cx="431800" cy="433387"/>
            <a:chOff x="2925" y="1525"/>
            <a:chExt cx="272" cy="273"/>
          </a:xfrm>
        </p:grpSpPr>
        <p:sp>
          <p:nvSpPr>
            <p:cNvPr id="74" name="Oval 14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47</a:t>
              </a:r>
            </a:p>
          </p:txBody>
        </p:sp>
      </p:grpSp>
      <p:grpSp>
        <p:nvGrpSpPr>
          <p:cNvPr id="76" name="Group 16"/>
          <p:cNvGrpSpPr>
            <a:grpSpLocks/>
          </p:cNvGrpSpPr>
          <p:nvPr/>
        </p:nvGrpSpPr>
        <p:grpSpPr bwMode="auto">
          <a:xfrm>
            <a:off x="3108642" y="2496344"/>
            <a:ext cx="431800" cy="433388"/>
            <a:chOff x="1973" y="1888"/>
            <a:chExt cx="272" cy="273"/>
          </a:xfrm>
        </p:grpSpPr>
        <p:sp>
          <p:nvSpPr>
            <p:cNvPr id="77" name="Oval 17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Text Box 18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32</a:t>
              </a:r>
            </a:p>
          </p:txBody>
        </p:sp>
      </p:grpSp>
      <p:sp>
        <p:nvSpPr>
          <p:cNvPr id="79" name="Line 19"/>
          <p:cNvSpPr>
            <a:spLocks noChangeShapeType="1"/>
          </p:cNvSpPr>
          <p:nvPr/>
        </p:nvSpPr>
        <p:spPr bwMode="auto">
          <a:xfrm flipH="1">
            <a:off x="3467417" y="2207419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20"/>
          <p:cNvSpPr>
            <a:spLocks noChangeShapeType="1"/>
          </p:cNvSpPr>
          <p:nvPr/>
        </p:nvSpPr>
        <p:spPr bwMode="auto">
          <a:xfrm>
            <a:off x="5051742" y="2207419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 flipH="1">
            <a:off x="5701029" y="2928144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6423342" y="2928144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 flipV="1">
            <a:off x="6636067" y="3864769"/>
            <a:ext cx="36195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4" name="Group 24"/>
          <p:cNvGrpSpPr>
            <a:grpSpLocks/>
          </p:cNvGrpSpPr>
          <p:nvPr/>
        </p:nvGrpSpPr>
        <p:grpSpPr bwMode="auto">
          <a:xfrm>
            <a:off x="6348729" y="4512469"/>
            <a:ext cx="431800" cy="433388"/>
            <a:chOff x="3424" y="2478"/>
            <a:chExt cx="272" cy="273"/>
          </a:xfrm>
        </p:grpSpPr>
        <p:sp>
          <p:nvSpPr>
            <p:cNvPr id="85" name="Oval 25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Text Box 26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82</a:t>
              </a:r>
            </a:p>
          </p:txBody>
        </p:sp>
      </p:grpSp>
      <p:grpSp>
        <p:nvGrpSpPr>
          <p:cNvPr id="87" name="Group 27"/>
          <p:cNvGrpSpPr>
            <a:grpSpLocks/>
          </p:cNvGrpSpPr>
          <p:nvPr/>
        </p:nvGrpSpPr>
        <p:grpSpPr bwMode="auto">
          <a:xfrm>
            <a:off x="2892742" y="2928144"/>
            <a:ext cx="360362" cy="576263"/>
            <a:chOff x="1746" y="1888"/>
            <a:chExt cx="227" cy="363"/>
          </a:xfrm>
        </p:grpSpPr>
        <p:sp>
          <p:nvSpPr>
            <p:cNvPr id="88" name="Line 28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Oval 29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" name="Group 30"/>
          <p:cNvGrpSpPr>
            <a:grpSpLocks/>
          </p:cNvGrpSpPr>
          <p:nvPr/>
        </p:nvGrpSpPr>
        <p:grpSpPr bwMode="auto">
          <a:xfrm flipH="1">
            <a:off x="3395979" y="2928144"/>
            <a:ext cx="360363" cy="576263"/>
            <a:chOff x="1746" y="1888"/>
            <a:chExt cx="227" cy="363"/>
          </a:xfrm>
        </p:grpSpPr>
        <p:sp>
          <p:nvSpPr>
            <p:cNvPr id="91" name="Line 31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Oval 32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3" name="Group 33"/>
          <p:cNvGrpSpPr>
            <a:grpSpLocks/>
          </p:cNvGrpSpPr>
          <p:nvPr/>
        </p:nvGrpSpPr>
        <p:grpSpPr bwMode="auto">
          <a:xfrm flipH="1">
            <a:off x="5701029" y="3864769"/>
            <a:ext cx="360363" cy="576263"/>
            <a:chOff x="1746" y="1888"/>
            <a:chExt cx="227" cy="363"/>
          </a:xfrm>
        </p:grpSpPr>
        <p:sp>
          <p:nvSpPr>
            <p:cNvPr id="94" name="Line 34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Oval 35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" name="Group 36"/>
          <p:cNvGrpSpPr>
            <a:grpSpLocks/>
          </p:cNvGrpSpPr>
          <p:nvPr/>
        </p:nvGrpSpPr>
        <p:grpSpPr bwMode="auto">
          <a:xfrm>
            <a:off x="6132829" y="4944269"/>
            <a:ext cx="360363" cy="576263"/>
            <a:chOff x="1746" y="1888"/>
            <a:chExt cx="227" cy="363"/>
          </a:xfrm>
        </p:grpSpPr>
        <p:sp>
          <p:nvSpPr>
            <p:cNvPr id="97" name="Line 37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Oval 38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" name="Group 39"/>
          <p:cNvGrpSpPr>
            <a:grpSpLocks/>
          </p:cNvGrpSpPr>
          <p:nvPr/>
        </p:nvGrpSpPr>
        <p:grpSpPr bwMode="auto">
          <a:xfrm flipH="1">
            <a:off x="6636067" y="4944269"/>
            <a:ext cx="360362" cy="576263"/>
            <a:chOff x="1746" y="1888"/>
            <a:chExt cx="227" cy="363"/>
          </a:xfrm>
        </p:grpSpPr>
        <p:sp>
          <p:nvSpPr>
            <p:cNvPr id="100" name="Line 4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Oval 4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" name="Group 42"/>
          <p:cNvGrpSpPr>
            <a:grpSpLocks/>
          </p:cNvGrpSpPr>
          <p:nvPr/>
        </p:nvGrpSpPr>
        <p:grpSpPr bwMode="auto">
          <a:xfrm>
            <a:off x="6132829" y="2496344"/>
            <a:ext cx="431800" cy="433388"/>
            <a:chOff x="3424" y="2478"/>
            <a:chExt cx="272" cy="273"/>
          </a:xfrm>
        </p:grpSpPr>
        <p:sp>
          <p:nvSpPr>
            <p:cNvPr id="103" name="Oval 43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Text Box 44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71</a:t>
              </a:r>
            </a:p>
          </p:txBody>
        </p:sp>
      </p:grpSp>
      <p:sp>
        <p:nvSpPr>
          <p:cNvPr id="105" name="Line 45"/>
          <p:cNvSpPr>
            <a:spLocks noChangeShapeType="1"/>
          </p:cNvSpPr>
          <p:nvPr/>
        </p:nvSpPr>
        <p:spPr bwMode="auto">
          <a:xfrm flipH="1" flipV="1">
            <a:off x="7140892" y="3864769"/>
            <a:ext cx="360362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6" name="Group 46"/>
          <p:cNvGrpSpPr>
            <a:grpSpLocks/>
          </p:cNvGrpSpPr>
          <p:nvPr/>
        </p:nvGrpSpPr>
        <p:grpSpPr bwMode="auto">
          <a:xfrm>
            <a:off x="7140892" y="4945857"/>
            <a:ext cx="360362" cy="576262"/>
            <a:chOff x="1746" y="1888"/>
            <a:chExt cx="227" cy="363"/>
          </a:xfrm>
        </p:grpSpPr>
        <p:sp>
          <p:nvSpPr>
            <p:cNvPr id="107" name="Line 47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Oval 48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" name="Group 49"/>
          <p:cNvGrpSpPr>
            <a:grpSpLocks/>
          </p:cNvGrpSpPr>
          <p:nvPr/>
        </p:nvGrpSpPr>
        <p:grpSpPr bwMode="auto">
          <a:xfrm flipH="1">
            <a:off x="7644129" y="4945857"/>
            <a:ext cx="360363" cy="576262"/>
            <a:chOff x="1746" y="1888"/>
            <a:chExt cx="227" cy="363"/>
          </a:xfrm>
        </p:grpSpPr>
        <p:sp>
          <p:nvSpPr>
            <p:cNvPr id="110" name="Line 5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Oval 5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" name="Line 52"/>
          <p:cNvSpPr>
            <a:spLocks noChangeShapeType="1"/>
          </p:cNvSpPr>
          <p:nvPr/>
        </p:nvSpPr>
        <p:spPr bwMode="auto">
          <a:xfrm flipV="1">
            <a:off x="5196204" y="3864769"/>
            <a:ext cx="36195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Text Box 62"/>
          <p:cNvSpPr txBox="1">
            <a:spLocks noChangeArrowheads="1"/>
          </p:cNvSpPr>
          <p:nvPr/>
        </p:nvSpPr>
        <p:spPr bwMode="auto">
          <a:xfrm>
            <a:off x="740727" y="3938588"/>
            <a:ext cx="3744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charset="0"/>
              </a:rPr>
              <a:t>Replace with predecessor</a:t>
            </a:r>
          </a:p>
        </p:txBody>
      </p:sp>
      <p:grpSp>
        <p:nvGrpSpPr>
          <p:cNvPr id="123" name="Group 63"/>
          <p:cNvGrpSpPr>
            <a:grpSpLocks/>
          </p:cNvGrpSpPr>
          <p:nvPr/>
        </p:nvGrpSpPr>
        <p:grpSpPr bwMode="auto">
          <a:xfrm>
            <a:off x="6132829" y="2496344"/>
            <a:ext cx="431800" cy="433388"/>
            <a:chOff x="3424" y="2478"/>
            <a:chExt cx="272" cy="273"/>
          </a:xfrm>
        </p:grpSpPr>
        <p:sp>
          <p:nvSpPr>
            <p:cNvPr id="124" name="Oval 64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Text Box 65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65</a:t>
              </a:r>
            </a:p>
          </p:txBody>
        </p:sp>
      </p:grpSp>
      <p:sp>
        <p:nvSpPr>
          <p:cNvPr id="126" name="Line 66"/>
          <p:cNvSpPr>
            <a:spLocks noChangeShapeType="1"/>
          </p:cNvSpPr>
          <p:nvPr/>
        </p:nvSpPr>
        <p:spPr bwMode="auto">
          <a:xfrm flipH="1">
            <a:off x="5196204" y="2928144"/>
            <a:ext cx="1081088" cy="1584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Text Box 67"/>
          <p:cNvSpPr txBox="1">
            <a:spLocks noChangeArrowheads="1"/>
          </p:cNvSpPr>
          <p:nvPr/>
        </p:nvSpPr>
        <p:spPr bwMode="auto">
          <a:xfrm>
            <a:off x="751839" y="4332288"/>
            <a:ext cx="373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charset="0"/>
              </a:rPr>
              <a:t>Attach predecessor</a:t>
            </a:r>
            <a:r>
              <a:rPr lang="ja-JP" altLang="en-US" b="1">
                <a:latin typeface="Arial"/>
              </a:rPr>
              <a:t>’</a:t>
            </a:r>
            <a:r>
              <a:rPr lang="en-US" b="1">
                <a:latin typeface="Courier New" charset="0"/>
              </a:rPr>
              <a:t>s child</a:t>
            </a:r>
          </a:p>
        </p:txBody>
      </p:sp>
      <p:grpSp>
        <p:nvGrpSpPr>
          <p:cNvPr id="134" name="Group 45"/>
          <p:cNvGrpSpPr>
            <a:grpSpLocks/>
          </p:cNvGrpSpPr>
          <p:nvPr/>
        </p:nvGrpSpPr>
        <p:grpSpPr bwMode="auto">
          <a:xfrm>
            <a:off x="4898707" y="4493737"/>
            <a:ext cx="431800" cy="433388"/>
            <a:chOff x="3424" y="2478"/>
            <a:chExt cx="272" cy="273"/>
          </a:xfrm>
        </p:grpSpPr>
        <p:sp>
          <p:nvSpPr>
            <p:cNvPr id="135" name="Oval 46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Text Box 47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51</a:t>
              </a:r>
            </a:p>
          </p:txBody>
        </p:sp>
      </p:grpSp>
      <p:grpSp>
        <p:nvGrpSpPr>
          <p:cNvPr id="137" name="Group 48"/>
          <p:cNvGrpSpPr>
            <a:grpSpLocks/>
          </p:cNvGrpSpPr>
          <p:nvPr/>
        </p:nvGrpSpPr>
        <p:grpSpPr bwMode="auto">
          <a:xfrm>
            <a:off x="4682807" y="4925537"/>
            <a:ext cx="360362" cy="576263"/>
            <a:chOff x="1746" y="1888"/>
            <a:chExt cx="227" cy="363"/>
          </a:xfrm>
        </p:grpSpPr>
        <p:sp>
          <p:nvSpPr>
            <p:cNvPr id="138" name="Line 49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Oval 50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" name="Group 51"/>
          <p:cNvGrpSpPr>
            <a:grpSpLocks/>
          </p:cNvGrpSpPr>
          <p:nvPr/>
        </p:nvGrpSpPr>
        <p:grpSpPr bwMode="auto">
          <a:xfrm flipH="1">
            <a:off x="5186044" y="4925537"/>
            <a:ext cx="360363" cy="576263"/>
            <a:chOff x="1746" y="1888"/>
            <a:chExt cx="227" cy="363"/>
          </a:xfrm>
        </p:grpSpPr>
        <p:sp>
          <p:nvSpPr>
            <p:cNvPr id="141" name="Line 52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Oval 53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" name="Group 57"/>
          <p:cNvGrpSpPr>
            <a:grpSpLocks/>
          </p:cNvGrpSpPr>
          <p:nvPr/>
        </p:nvGrpSpPr>
        <p:grpSpPr bwMode="auto">
          <a:xfrm>
            <a:off x="4898707" y="4493737"/>
            <a:ext cx="431800" cy="433388"/>
            <a:chOff x="2925" y="1525"/>
            <a:chExt cx="272" cy="273"/>
          </a:xfrm>
        </p:grpSpPr>
        <p:sp>
          <p:nvSpPr>
            <p:cNvPr id="144" name="Oval 58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Text Box 59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51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8265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1" grpId="0" animBg="1"/>
      <p:bldP spid="112" grpId="0" animBg="1"/>
      <p:bldP spid="126" grpId="0" animBg="1"/>
      <p:bldP spid="12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75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en-US" dirty="0"/>
              <a:t>Deletion Example </a:t>
            </a:r>
            <a:r>
              <a:rPr lang="en-US" dirty="0" smtClean="0"/>
              <a:t>3</a:t>
            </a:r>
            <a:endParaRPr lang="en-US" dirty="0"/>
          </a:p>
        </p:txBody>
      </p:sp>
      <p:grpSp>
        <p:nvGrpSpPr>
          <p:cNvPr id="55" name="Group 2"/>
          <p:cNvGrpSpPr>
            <a:grpSpLocks/>
          </p:cNvGrpSpPr>
          <p:nvPr/>
        </p:nvGrpSpPr>
        <p:grpSpPr bwMode="auto">
          <a:xfrm>
            <a:off x="6877050" y="3429000"/>
            <a:ext cx="431800" cy="433388"/>
            <a:chOff x="2925" y="1525"/>
            <a:chExt cx="272" cy="273"/>
          </a:xfrm>
        </p:grpSpPr>
        <p:sp>
          <p:nvSpPr>
            <p:cNvPr id="56" name="Oval 3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4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87</a:t>
              </a:r>
            </a:p>
          </p:txBody>
        </p:sp>
      </p:grpSp>
      <p:grpSp>
        <p:nvGrpSpPr>
          <p:cNvPr id="58" name="Group 5"/>
          <p:cNvGrpSpPr>
            <a:grpSpLocks/>
          </p:cNvGrpSpPr>
          <p:nvPr/>
        </p:nvGrpSpPr>
        <p:grpSpPr bwMode="auto">
          <a:xfrm>
            <a:off x="7380288" y="4508500"/>
            <a:ext cx="431800" cy="433388"/>
            <a:chOff x="3424" y="2478"/>
            <a:chExt cx="272" cy="273"/>
          </a:xfrm>
        </p:grpSpPr>
        <p:sp>
          <p:nvSpPr>
            <p:cNvPr id="59" name="Oval 6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7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93</a:t>
              </a:r>
            </a:p>
          </p:txBody>
        </p:sp>
      </p:grpSp>
      <p:grpSp>
        <p:nvGrpSpPr>
          <p:cNvPr id="61" name="Group 8"/>
          <p:cNvGrpSpPr>
            <a:grpSpLocks/>
          </p:cNvGrpSpPr>
          <p:nvPr/>
        </p:nvGrpSpPr>
        <p:grpSpPr bwMode="auto">
          <a:xfrm>
            <a:off x="5435600" y="3429000"/>
            <a:ext cx="431800" cy="433388"/>
            <a:chOff x="2925" y="1525"/>
            <a:chExt cx="272" cy="273"/>
          </a:xfrm>
        </p:grpSpPr>
        <p:sp>
          <p:nvSpPr>
            <p:cNvPr id="62" name="Oval 9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Text Box 10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65</a:t>
              </a:r>
            </a:p>
          </p:txBody>
        </p:sp>
      </p:grpSp>
      <p:sp>
        <p:nvSpPr>
          <p:cNvPr id="64" name="Text Box 12"/>
          <p:cNvSpPr txBox="1">
            <a:spLocks noChangeArrowheads="1"/>
          </p:cNvSpPr>
          <p:nvPr/>
        </p:nvSpPr>
        <p:spPr bwMode="auto">
          <a:xfrm>
            <a:off x="755650" y="1628775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charset="0"/>
              </a:rPr>
              <a:t>Delete 32</a:t>
            </a:r>
          </a:p>
        </p:txBody>
      </p:sp>
      <p:grpSp>
        <p:nvGrpSpPr>
          <p:cNvPr id="65" name="Group 13"/>
          <p:cNvGrpSpPr>
            <a:grpSpLocks/>
          </p:cNvGrpSpPr>
          <p:nvPr/>
        </p:nvGrpSpPr>
        <p:grpSpPr bwMode="auto">
          <a:xfrm>
            <a:off x="4643438" y="1916113"/>
            <a:ext cx="431800" cy="433387"/>
            <a:chOff x="2925" y="1525"/>
            <a:chExt cx="272" cy="273"/>
          </a:xfrm>
        </p:grpSpPr>
        <p:sp>
          <p:nvSpPr>
            <p:cNvPr id="66" name="Oval 14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Text Box 15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47</a:t>
              </a:r>
            </a:p>
          </p:txBody>
        </p:sp>
      </p:grpSp>
      <p:grpSp>
        <p:nvGrpSpPr>
          <p:cNvPr id="68" name="Group 16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1973" y="1888"/>
            <a:chExt cx="272" cy="273"/>
          </a:xfrm>
        </p:grpSpPr>
        <p:sp>
          <p:nvSpPr>
            <p:cNvPr id="69" name="Oval 17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Text Box 18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32</a:t>
              </a:r>
            </a:p>
          </p:txBody>
        </p:sp>
      </p:grpSp>
      <p:sp>
        <p:nvSpPr>
          <p:cNvPr id="71" name="Line 19"/>
          <p:cNvSpPr>
            <a:spLocks noChangeShapeType="1"/>
          </p:cNvSpPr>
          <p:nvPr/>
        </p:nvSpPr>
        <p:spPr bwMode="auto">
          <a:xfrm flipH="1">
            <a:off x="3490913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20"/>
          <p:cNvSpPr>
            <a:spLocks noChangeShapeType="1"/>
          </p:cNvSpPr>
          <p:nvPr/>
        </p:nvSpPr>
        <p:spPr bwMode="auto">
          <a:xfrm>
            <a:off x="5075238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21"/>
          <p:cNvSpPr>
            <a:spLocks noChangeShapeType="1"/>
          </p:cNvSpPr>
          <p:nvPr/>
        </p:nvSpPr>
        <p:spPr bwMode="auto">
          <a:xfrm flipH="1">
            <a:off x="5724525" y="292417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22"/>
          <p:cNvSpPr>
            <a:spLocks noChangeShapeType="1"/>
          </p:cNvSpPr>
          <p:nvPr/>
        </p:nvSpPr>
        <p:spPr bwMode="auto">
          <a:xfrm>
            <a:off x="6446838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23"/>
          <p:cNvSpPr>
            <a:spLocks noChangeShapeType="1"/>
          </p:cNvSpPr>
          <p:nvPr/>
        </p:nvSpPr>
        <p:spPr bwMode="auto">
          <a:xfrm flipV="1">
            <a:off x="6659563" y="3860800"/>
            <a:ext cx="36195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" name="Group 24"/>
          <p:cNvGrpSpPr>
            <a:grpSpLocks/>
          </p:cNvGrpSpPr>
          <p:nvPr/>
        </p:nvGrpSpPr>
        <p:grpSpPr bwMode="auto">
          <a:xfrm>
            <a:off x="6372225" y="4508500"/>
            <a:ext cx="431800" cy="433388"/>
            <a:chOff x="3424" y="2478"/>
            <a:chExt cx="272" cy="273"/>
          </a:xfrm>
        </p:grpSpPr>
        <p:sp>
          <p:nvSpPr>
            <p:cNvPr id="77" name="Oval 25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Text Box 26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82</a:t>
              </a:r>
            </a:p>
          </p:txBody>
        </p:sp>
      </p:grpSp>
      <p:grpSp>
        <p:nvGrpSpPr>
          <p:cNvPr id="79" name="Group 27"/>
          <p:cNvGrpSpPr>
            <a:grpSpLocks/>
          </p:cNvGrpSpPr>
          <p:nvPr/>
        </p:nvGrpSpPr>
        <p:grpSpPr bwMode="auto">
          <a:xfrm>
            <a:off x="2916238" y="2924175"/>
            <a:ext cx="360362" cy="576263"/>
            <a:chOff x="1746" y="1888"/>
            <a:chExt cx="227" cy="363"/>
          </a:xfrm>
        </p:grpSpPr>
        <p:sp>
          <p:nvSpPr>
            <p:cNvPr id="80" name="Line 28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Oval 29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" name="Group 30"/>
          <p:cNvGrpSpPr>
            <a:grpSpLocks/>
          </p:cNvGrpSpPr>
          <p:nvPr/>
        </p:nvGrpSpPr>
        <p:grpSpPr bwMode="auto">
          <a:xfrm flipH="1">
            <a:off x="3419475" y="2924175"/>
            <a:ext cx="360363" cy="576263"/>
            <a:chOff x="1746" y="1888"/>
            <a:chExt cx="227" cy="363"/>
          </a:xfrm>
        </p:grpSpPr>
        <p:sp>
          <p:nvSpPr>
            <p:cNvPr id="83" name="Line 31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Oval 32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5" name="Group 33"/>
          <p:cNvGrpSpPr>
            <a:grpSpLocks/>
          </p:cNvGrpSpPr>
          <p:nvPr/>
        </p:nvGrpSpPr>
        <p:grpSpPr bwMode="auto">
          <a:xfrm>
            <a:off x="5221288" y="3860800"/>
            <a:ext cx="360362" cy="576263"/>
            <a:chOff x="1746" y="1888"/>
            <a:chExt cx="227" cy="363"/>
          </a:xfrm>
        </p:grpSpPr>
        <p:sp>
          <p:nvSpPr>
            <p:cNvPr id="86" name="Line 34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Oval 35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8" name="Group 36"/>
          <p:cNvGrpSpPr>
            <a:grpSpLocks/>
          </p:cNvGrpSpPr>
          <p:nvPr/>
        </p:nvGrpSpPr>
        <p:grpSpPr bwMode="auto">
          <a:xfrm flipH="1">
            <a:off x="5724525" y="3860800"/>
            <a:ext cx="360363" cy="576263"/>
            <a:chOff x="1746" y="1888"/>
            <a:chExt cx="227" cy="363"/>
          </a:xfrm>
        </p:grpSpPr>
        <p:sp>
          <p:nvSpPr>
            <p:cNvPr id="89" name="Line 37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Oval 38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" name="Group 39"/>
          <p:cNvGrpSpPr>
            <a:grpSpLocks/>
          </p:cNvGrpSpPr>
          <p:nvPr/>
        </p:nvGrpSpPr>
        <p:grpSpPr bwMode="auto">
          <a:xfrm>
            <a:off x="6156325" y="4940300"/>
            <a:ext cx="360363" cy="576263"/>
            <a:chOff x="1746" y="1888"/>
            <a:chExt cx="227" cy="363"/>
          </a:xfrm>
        </p:grpSpPr>
        <p:sp>
          <p:nvSpPr>
            <p:cNvPr id="92" name="Line 4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4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4" name="Group 42"/>
          <p:cNvGrpSpPr>
            <a:grpSpLocks/>
          </p:cNvGrpSpPr>
          <p:nvPr/>
        </p:nvGrpSpPr>
        <p:grpSpPr bwMode="auto">
          <a:xfrm flipH="1">
            <a:off x="6659563" y="4940300"/>
            <a:ext cx="360362" cy="576263"/>
            <a:chOff x="1746" y="1888"/>
            <a:chExt cx="227" cy="363"/>
          </a:xfrm>
        </p:grpSpPr>
        <p:sp>
          <p:nvSpPr>
            <p:cNvPr id="95" name="Line 4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Oval 4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7" name="Group 45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424" y="2478"/>
            <a:chExt cx="272" cy="273"/>
          </a:xfrm>
        </p:grpSpPr>
        <p:sp>
          <p:nvSpPr>
            <p:cNvPr id="98" name="Oval 46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Text Box 47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71</a:t>
              </a:r>
            </a:p>
          </p:txBody>
        </p:sp>
      </p:grpSp>
      <p:sp>
        <p:nvSpPr>
          <p:cNvPr id="100" name="Line 48"/>
          <p:cNvSpPr>
            <a:spLocks noChangeShapeType="1"/>
          </p:cNvSpPr>
          <p:nvPr/>
        </p:nvSpPr>
        <p:spPr bwMode="auto">
          <a:xfrm flipH="1" flipV="1">
            <a:off x="7164388" y="3860800"/>
            <a:ext cx="360362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1" name="Group 49"/>
          <p:cNvGrpSpPr>
            <a:grpSpLocks/>
          </p:cNvGrpSpPr>
          <p:nvPr/>
        </p:nvGrpSpPr>
        <p:grpSpPr bwMode="auto">
          <a:xfrm>
            <a:off x="7164388" y="4941888"/>
            <a:ext cx="360362" cy="576262"/>
            <a:chOff x="1746" y="1888"/>
            <a:chExt cx="227" cy="363"/>
          </a:xfrm>
        </p:grpSpPr>
        <p:sp>
          <p:nvSpPr>
            <p:cNvPr id="102" name="Line 5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Oval 5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" name="Group 52"/>
          <p:cNvGrpSpPr>
            <a:grpSpLocks/>
          </p:cNvGrpSpPr>
          <p:nvPr/>
        </p:nvGrpSpPr>
        <p:grpSpPr bwMode="auto">
          <a:xfrm flipH="1">
            <a:off x="7667625" y="4941888"/>
            <a:ext cx="360363" cy="576262"/>
            <a:chOff x="1746" y="1888"/>
            <a:chExt cx="227" cy="363"/>
          </a:xfrm>
        </p:grpSpPr>
        <p:sp>
          <p:nvSpPr>
            <p:cNvPr id="105" name="Line 5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Oval 5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38430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75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en-US" dirty="0"/>
              <a:t>Deletion Example </a:t>
            </a:r>
            <a:r>
              <a:rPr lang="en-US" dirty="0" smtClean="0"/>
              <a:t>3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877050" y="3429000"/>
            <a:ext cx="431800" cy="433388"/>
            <a:chOff x="2925" y="1525"/>
            <a:chExt cx="272" cy="273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87</a:t>
              </a: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7380288" y="4508500"/>
            <a:ext cx="431800" cy="433388"/>
            <a:chOff x="3424" y="2478"/>
            <a:chExt cx="272" cy="273"/>
          </a:xfrm>
        </p:grpSpPr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93</a:t>
              </a:r>
            </a:p>
          </p:txBody>
        </p:sp>
      </p:grp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5435600" y="3429000"/>
            <a:ext cx="431800" cy="433388"/>
            <a:chOff x="2925" y="1525"/>
            <a:chExt cx="272" cy="273"/>
          </a:xfrm>
        </p:grpSpPr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65</a:t>
              </a:r>
            </a:p>
          </p:txBody>
        </p:sp>
      </p:grp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55650" y="1628775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charset="0"/>
              </a:rPr>
              <a:t>Delete 32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643438" y="1916113"/>
            <a:ext cx="431800" cy="433387"/>
            <a:chOff x="2925" y="1525"/>
            <a:chExt cx="272" cy="273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47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1973" y="1888"/>
            <a:chExt cx="272" cy="273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32</a:t>
              </a:r>
            </a:p>
          </p:txBody>
        </p:sp>
      </p:grpSp>
      <p:sp>
        <p:nvSpPr>
          <p:cNvPr id="20" name="Line 19"/>
          <p:cNvSpPr>
            <a:spLocks noChangeShapeType="1"/>
          </p:cNvSpPr>
          <p:nvPr/>
        </p:nvSpPr>
        <p:spPr bwMode="auto">
          <a:xfrm flipH="1">
            <a:off x="3490913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5075238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5724525" y="292417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6446838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V="1">
            <a:off x="6659563" y="3860800"/>
            <a:ext cx="36195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6372225" y="4508500"/>
            <a:ext cx="431800" cy="433388"/>
            <a:chOff x="3424" y="2478"/>
            <a:chExt cx="272" cy="273"/>
          </a:xfrm>
        </p:grpSpPr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82</a:t>
              </a: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2916238" y="2924175"/>
            <a:ext cx="360362" cy="576263"/>
            <a:chOff x="1746" y="1888"/>
            <a:chExt cx="227" cy="363"/>
          </a:xfrm>
        </p:grpSpPr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 flipH="1">
            <a:off x="3419475" y="2924175"/>
            <a:ext cx="360363" cy="576263"/>
            <a:chOff x="1746" y="1888"/>
            <a:chExt cx="227" cy="363"/>
          </a:xfrm>
        </p:grpSpPr>
        <p:sp>
          <p:nvSpPr>
            <p:cNvPr id="32" name="Line 31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5221288" y="3860800"/>
            <a:ext cx="360362" cy="576263"/>
            <a:chOff x="1746" y="1888"/>
            <a:chExt cx="227" cy="363"/>
          </a:xfrm>
        </p:grpSpPr>
        <p:sp>
          <p:nvSpPr>
            <p:cNvPr id="35" name="Line 34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6"/>
          <p:cNvGrpSpPr>
            <a:grpSpLocks/>
          </p:cNvGrpSpPr>
          <p:nvPr/>
        </p:nvGrpSpPr>
        <p:grpSpPr bwMode="auto">
          <a:xfrm flipH="1">
            <a:off x="5724525" y="3860800"/>
            <a:ext cx="360363" cy="576263"/>
            <a:chOff x="1746" y="1888"/>
            <a:chExt cx="227" cy="363"/>
          </a:xfrm>
        </p:grpSpPr>
        <p:sp>
          <p:nvSpPr>
            <p:cNvPr id="38" name="Line 37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6156325" y="4940300"/>
            <a:ext cx="360363" cy="576263"/>
            <a:chOff x="1746" y="1888"/>
            <a:chExt cx="227" cy="363"/>
          </a:xfrm>
        </p:grpSpPr>
        <p:sp>
          <p:nvSpPr>
            <p:cNvPr id="41" name="Line 4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Oval 4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" name="Group 42"/>
          <p:cNvGrpSpPr>
            <a:grpSpLocks/>
          </p:cNvGrpSpPr>
          <p:nvPr/>
        </p:nvGrpSpPr>
        <p:grpSpPr bwMode="auto">
          <a:xfrm flipH="1">
            <a:off x="6659563" y="4940300"/>
            <a:ext cx="360362" cy="576263"/>
            <a:chOff x="1746" y="1888"/>
            <a:chExt cx="227" cy="363"/>
          </a:xfrm>
        </p:grpSpPr>
        <p:sp>
          <p:nvSpPr>
            <p:cNvPr id="44" name="Line 4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Oval 4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424" y="2478"/>
            <a:chExt cx="272" cy="273"/>
          </a:xfrm>
        </p:grpSpPr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7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71</a:t>
              </a:r>
            </a:p>
          </p:txBody>
        </p:sp>
      </p:grpSp>
      <p:sp>
        <p:nvSpPr>
          <p:cNvPr id="49" name="Line 48"/>
          <p:cNvSpPr>
            <a:spLocks noChangeShapeType="1"/>
          </p:cNvSpPr>
          <p:nvPr/>
        </p:nvSpPr>
        <p:spPr bwMode="auto">
          <a:xfrm flipH="1" flipV="1">
            <a:off x="7164388" y="3860800"/>
            <a:ext cx="360362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" name="Group 49"/>
          <p:cNvGrpSpPr>
            <a:grpSpLocks/>
          </p:cNvGrpSpPr>
          <p:nvPr/>
        </p:nvGrpSpPr>
        <p:grpSpPr bwMode="auto">
          <a:xfrm>
            <a:off x="7164388" y="4941888"/>
            <a:ext cx="360362" cy="576262"/>
            <a:chOff x="1746" y="1888"/>
            <a:chExt cx="227" cy="363"/>
          </a:xfrm>
        </p:grpSpPr>
        <p:sp>
          <p:nvSpPr>
            <p:cNvPr id="51" name="Line 5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3" name="Group 52"/>
          <p:cNvGrpSpPr>
            <a:grpSpLocks/>
          </p:cNvGrpSpPr>
          <p:nvPr/>
        </p:nvGrpSpPr>
        <p:grpSpPr bwMode="auto">
          <a:xfrm flipH="1">
            <a:off x="7667625" y="4941888"/>
            <a:ext cx="360363" cy="576262"/>
            <a:chOff x="1746" y="1888"/>
            <a:chExt cx="227" cy="363"/>
          </a:xfrm>
        </p:grpSpPr>
        <p:sp>
          <p:nvSpPr>
            <p:cNvPr id="54" name="Line 5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Oval 5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3132138" y="2490788"/>
            <a:ext cx="431800" cy="433387"/>
          </a:xfrm>
          <a:prstGeom prst="ellipse">
            <a:avLst/>
          </a:prstGeom>
          <a:solidFill>
            <a:srgbClr val="C0C0C0">
              <a:alpha val="86000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3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75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en-US" dirty="0"/>
              <a:t>Deletion Example </a:t>
            </a:r>
            <a:r>
              <a:rPr lang="en-US" dirty="0" smtClean="0"/>
              <a:t>3</a:t>
            </a:r>
            <a:endParaRPr lang="en-US" dirty="0"/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6877050" y="3429000"/>
            <a:ext cx="431800" cy="433388"/>
            <a:chOff x="3424" y="2478"/>
            <a:chExt cx="272" cy="273"/>
          </a:xfrm>
        </p:grpSpPr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93</a:t>
              </a:r>
            </a:p>
          </p:txBody>
        </p:sp>
      </p:grp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6661150" y="3862388"/>
            <a:ext cx="360363" cy="576262"/>
            <a:chOff x="1746" y="1888"/>
            <a:chExt cx="227" cy="363"/>
          </a:xfrm>
        </p:grpSpPr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flipH="1">
            <a:off x="7164388" y="3862388"/>
            <a:ext cx="360362" cy="576262"/>
            <a:chOff x="1746" y="1888"/>
            <a:chExt cx="227" cy="363"/>
          </a:xfrm>
        </p:grpSpPr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5435600" y="3429000"/>
            <a:ext cx="431800" cy="433388"/>
            <a:chOff x="3424" y="2478"/>
            <a:chExt cx="272" cy="273"/>
          </a:xfrm>
        </p:grpSpPr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82</a:t>
              </a:r>
            </a:p>
          </p:txBody>
        </p:sp>
      </p:grpSp>
      <p:sp>
        <p:nvSpPr>
          <p:cNvPr id="15" name="Line 15"/>
          <p:cNvSpPr>
            <a:spLocks noChangeShapeType="1"/>
          </p:cNvSpPr>
          <p:nvPr/>
        </p:nvSpPr>
        <p:spPr bwMode="auto">
          <a:xfrm flipH="1">
            <a:off x="3490913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4643438" y="1916113"/>
            <a:ext cx="431800" cy="433387"/>
            <a:chOff x="2925" y="1525"/>
            <a:chExt cx="272" cy="273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71</a:t>
              </a:r>
            </a:p>
          </p:txBody>
        </p:sp>
      </p:grpSp>
      <p:grpSp>
        <p:nvGrpSpPr>
          <p:cNvPr id="19" name="Group 19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2925" y="1525"/>
            <a:chExt cx="272" cy="273"/>
          </a:xfrm>
        </p:grpSpPr>
        <p:sp>
          <p:nvSpPr>
            <p:cNvPr id="20" name="Oval 20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87</a:t>
              </a:r>
            </a:p>
          </p:txBody>
        </p:sp>
      </p:grp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3424" y="2478"/>
            <a:chExt cx="272" cy="273"/>
          </a:xfrm>
        </p:grpSpPr>
        <p:sp>
          <p:nvSpPr>
            <p:cNvPr id="23" name="Oval 23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47</a:t>
              </a:r>
            </a:p>
          </p:txBody>
        </p:sp>
      </p:grp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5075238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H="1">
            <a:off x="5724525" y="292417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6446838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" name="Group 29"/>
          <p:cNvGrpSpPr>
            <a:grpSpLocks/>
          </p:cNvGrpSpPr>
          <p:nvPr/>
        </p:nvGrpSpPr>
        <p:grpSpPr bwMode="auto">
          <a:xfrm>
            <a:off x="5221288" y="3860800"/>
            <a:ext cx="360362" cy="576263"/>
            <a:chOff x="1746" y="1888"/>
            <a:chExt cx="227" cy="363"/>
          </a:xfrm>
        </p:grpSpPr>
        <p:sp>
          <p:nvSpPr>
            <p:cNvPr id="29" name="Line 3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Oval 3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32"/>
          <p:cNvGrpSpPr>
            <a:grpSpLocks/>
          </p:cNvGrpSpPr>
          <p:nvPr/>
        </p:nvGrpSpPr>
        <p:grpSpPr bwMode="auto">
          <a:xfrm flipH="1">
            <a:off x="5724525" y="3860800"/>
            <a:ext cx="360363" cy="576263"/>
            <a:chOff x="1746" y="1888"/>
            <a:chExt cx="227" cy="363"/>
          </a:xfrm>
        </p:grpSpPr>
        <p:sp>
          <p:nvSpPr>
            <p:cNvPr id="32" name="Line 3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3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" name="Group 36"/>
          <p:cNvGrpSpPr>
            <a:grpSpLocks/>
          </p:cNvGrpSpPr>
          <p:nvPr/>
        </p:nvGrpSpPr>
        <p:grpSpPr bwMode="auto">
          <a:xfrm>
            <a:off x="2916238" y="2924175"/>
            <a:ext cx="360362" cy="576263"/>
            <a:chOff x="1746" y="1888"/>
            <a:chExt cx="227" cy="363"/>
          </a:xfrm>
        </p:grpSpPr>
        <p:sp>
          <p:nvSpPr>
            <p:cNvPr id="36" name="Line 37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38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" name="Group 39"/>
          <p:cNvGrpSpPr>
            <a:grpSpLocks/>
          </p:cNvGrpSpPr>
          <p:nvPr/>
        </p:nvGrpSpPr>
        <p:grpSpPr bwMode="auto">
          <a:xfrm>
            <a:off x="3851275" y="3429000"/>
            <a:ext cx="431800" cy="433388"/>
            <a:chOff x="2925" y="1525"/>
            <a:chExt cx="272" cy="273"/>
          </a:xfrm>
        </p:grpSpPr>
        <p:sp>
          <p:nvSpPr>
            <p:cNvPr id="39" name="Oval 40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41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65</a:t>
              </a:r>
            </a:p>
          </p:txBody>
        </p:sp>
      </p:grpSp>
      <p:grpSp>
        <p:nvGrpSpPr>
          <p:cNvPr id="41" name="Group 42"/>
          <p:cNvGrpSpPr>
            <a:grpSpLocks/>
          </p:cNvGrpSpPr>
          <p:nvPr/>
        </p:nvGrpSpPr>
        <p:grpSpPr bwMode="auto">
          <a:xfrm>
            <a:off x="3636963" y="3860800"/>
            <a:ext cx="360362" cy="576263"/>
            <a:chOff x="1746" y="1888"/>
            <a:chExt cx="227" cy="363"/>
          </a:xfrm>
        </p:grpSpPr>
        <p:sp>
          <p:nvSpPr>
            <p:cNvPr id="42" name="Line 4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Oval 4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" name="Group 45"/>
          <p:cNvGrpSpPr>
            <a:grpSpLocks/>
          </p:cNvGrpSpPr>
          <p:nvPr/>
        </p:nvGrpSpPr>
        <p:grpSpPr bwMode="auto">
          <a:xfrm flipH="1">
            <a:off x="4140200" y="3860800"/>
            <a:ext cx="360363" cy="576263"/>
            <a:chOff x="1746" y="1888"/>
            <a:chExt cx="227" cy="363"/>
          </a:xfrm>
        </p:grpSpPr>
        <p:sp>
          <p:nvSpPr>
            <p:cNvPr id="45" name="Line 46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47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3419475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" name="Group 50"/>
          <p:cNvGrpSpPr>
            <a:grpSpLocks/>
          </p:cNvGrpSpPr>
          <p:nvPr/>
        </p:nvGrpSpPr>
        <p:grpSpPr bwMode="auto">
          <a:xfrm>
            <a:off x="3851275" y="3429000"/>
            <a:ext cx="431800" cy="433388"/>
            <a:chOff x="3424" y="2478"/>
            <a:chExt cx="272" cy="273"/>
          </a:xfrm>
        </p:grpSpPr>
        <p:sp>
          <p:nvSpPr>
            <p:cNvPr id="50" name="Oval 51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52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65</a:t>
              </a:r>
            </a:p>
          </p:txBody>
        </p:sp>
      </p:grpSp>
      <p:grpSp>
        <p:nvGrpSpPr>
          <p:cNvPr id="53" name="Group 54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2925" y="1525"/>
            <a:chExt cx="272" cy="273"/>
          </a:xfrm>
        </p:grpSpPr>
        <p:sp>
          <p:nvSpPr>
            <p:cNvPr id="54" name="Oval 55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Text Box 56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47</a:t>
              </a:r>
            </a:p>
          </p:txBody>
        </p:sp>
      </p:grpSp>
      <p:grpSp>
        <p:nvGrpSpPr>
          <p:cNvPr id="56" name="Group 57"/>
          <p:cNvGrpSpPr>
            <a:grpSpLocks/>
          </p:cNvGrpSpPr>
          <p:nvPr/>
        </p:nvGrpSpPr>
        <p:grpSpPr bwMode="auto">
          <a:xfrm>
            <a:off x="3636963" y="3860800"/>
            <a:ext cx="360362" cy="576263"/>
            <a:chOff x="1746" y="1888"/>
            <a:chExt cx="227" cy="363"/>
          </a:xfrm>
        </p:grpSpPr>
        <p:sp>
          <p:nvSpPr>
            <p:cNvPr id="57" name="Line 58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Oval 59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" name="Group 60"/>
          <p:cNvGrpSpPr>
            <a:grpSpLocks/>
          </p:cNvGrpSpPr>
          <p:nvPr/>
        </p:nvGrpSpPr>
        <p:grpSpPr bwMode="auto">
          <a:xfrm flipH="1">
            <a:off x="4140200" y="3860800"/>
            <a:ext cx="360363" cy="576263"/>
            <a:chOff x="1746" y="1888"/>
            <a:chExt cx="227" cy="363"/>
          </a:xfrm>
        </p:grpSpPr>
        <p:sp>
          <p:nvSpPr>
            <p:cNvPr id="60" name="Line 61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Oval 62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" name="Group 64"/>
          <p:cNvGrpSpPr>
            <a:grpSpLocks/>
          </p:cNvGrpSpPr>
          <p:nvPr/>
        </p:nvGrpSpPr>
        <p:grpSpPr bwMode="auto">
          <a:xfrm>
            <a:off x="3636963" y="3860800"/>
            <a:ext cx="360362" cy="576263"/>
            <a:chOff x="1746" y="1888"/>
            <a:chExt cx="227" cy="363"/>
          </a:xfrm>
        </p:grpSpPr>
        <p:sp>
          <p:nvSpPr>
            <p:cNvPr id="63" name="Line 65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Oval 66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" name="Group 67"/>
          <p:cNvGrpSpPr>
            <a:grpSpLocks/>
          </p:cNvGrpSpPr>
          <p:nvPr/>
        </p:nvGrpSpPr>
        <p:grpSpPr bwMode="auto">
          <a:xfrm flipH="1">
            <a:off x="4140200" y="3860800"/>
            <a:ext cx="360363" cy="576263"/>
            <a:chOff x="1746" y="1888"/>
            <a:chExt cx="227" cy="363"/>
          </a:xfrm>
        </p:grpSpPr>
        <p:sp>
          <p:nvSpPr>
            <p:cNvPr id="66" name="Line 68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Oval 69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40134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75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en-US" dirty="0"/>
              <a:t>Deletion Example </a:t>
            </a:r>
            <a:r>
              <a:rPr lang="en-US" dirty="0" smtClean="0"/>
              <a:t>4</a:t>
            </a:r>
            <a:endParaRPr lang="en-US" dirty="0"/>
          </a:p>
        </p:txBody>
      </p:sp>
      <p:grpSp>
        <p:nvGrpSpPr>
          <p:cNvPr id="65" name="Group 2"/>
          <p:cNvGrpSpPr>
            <a:grpSpLocks/>
          </p:cNvGrpSpPr>
          <p:nvPr/>
        </p:nvGrpSpPr>
        <p:grpSpPr bwMode="auto">
          <a:xfrm>
            <a:off x="6084887" y="3662240"/>
            <a:ext cx="431800" cy="433388"/>
            <a:chOff x="2925" y="1525"/>
            <a:chExt cx="272" cy="273"/>
          </a:xfrm>
        </p:grpSpPr>
        <p:sp>
          <p:nvSpPr>
            <p:cNvPr id="66" name="Oval 3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Text Box 4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87</a:t>
              </a:r>
            </a:p>
          </p:txBody>
        </p:sp>
      </p:grpSp>
      <p:grpSp>
        <p:nvGrpSpPr>
          <p:cNvPr id="68" name="Group 5"/>
          <p:cNvGrpSpPr>
            <a:grpSpLocks/>
          </p:cNvGrpSpPr>
          <p:nvPr/>
        </p:nvGrpSpPr>
        <p:grpSpPr bwMode="auto">
          <a:xfrm>
            <a:off x="6588125" y="4741740"/>
            <a:ext cx="431800" cy="433388"/>
            <a:chOff x="3424" y="2478"/>
            <a:chExt cx="272" cy="273"/>
          </a:xfrm>
        </p:grpSpPr>
        <p:sp>
          <p:nvSpPr>
            <p:cNvPr id="69" name="Oval 6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Text Box 7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93</a:t>
              </a:r>
            </a:p>
          </p:txBody>
        </p:sp>
      </p:grpSp>
      <p:grpSp>
        <p:nvGrpSpPr>
          <p:cNvPr id="71" name="Group 8"/>
          <p:cNvGrpSpPr>
            <a:grpSpLocks/>
          </p:cNvGrpSpPr>
          <p:nvPr/>
        </p:nvGrpSpPr>
        <p:grpSpPr bwMode="auto">
          <a:xfrm>
            <a:off x="4643437" y="3662240"/>
            <a:ext cx="431800" cy="433388"/>
            <a:chOff x="2925" y="1525"/>
            <a:chExt cx="272" cy="273"/>
          </a:xfrm>
        </p:grpSpPr>
        <p:sp>
          <p:nvSpPr>
            <p:cNvPr id="72" name="Oval 9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Text Box 10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65</a:t>
              </a:r>
            </a:p>
          </p:txBody>
        </p:sp>
      </p:grpSp>
      <p:grpSp>
        <p:nvGrpSpPr>
          <p:cNvPr id="74" name="Group 13"/>
          <p:cNvGrpSpPr>
            <a:grpSpLocks/>
          </p:cNvGrpSpPr>
          <p:nvPr/>
        </p:nvGrpSpPr>
        <p:grpSpPr bwMode="auto">
          <a:xfrm>
            <a:off x="3851275" y="2149353"/>
            <a:ext cx="431800" cy="433387"/>
            <a:chOff x="2925" y="1525"/>
            <a:chExt cx="272" cy="273"/>
          </a:xfrm>
        </p:grpSpPr>
        <p:sp>
          <p:nvSpPr>
            <p:cNvPr id="75" name="Oval 14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Text Box 15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47</a:t>
              </a:r>
            </a:p>
          </p:txBody>
        </p:sp>
      </p:grpSp>
      <p:grpSp>
        <p:nvGrpSpPr>
          <p:cNvPr id="77" name="Group 16"/>
          <p:cNvGrpSpPr>
            <a:grpSpLocks/>
          </p:cNvGrpSpPr>
          <p:nvPr/>
        </p:nvGrpSpPr>
        <p:grpSpPr bwMode="auto">
          <a:xfrm>
            <a:off x="2339975" y="2725615"/>
            <a:ext cx="431800" cy="433388"/>
            <a:chOff x="1973" y="1888"/>
            <a:chExt cx="272" cy="273"/>
          </a:xfrm>
        </p:grpSpPr>
        <p:sp>
          <p:nvSpPr>
            <p:cNvPr id="78" name="Oval 17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Text Box 18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32</a:t>
              </a:r>
            </a:p>
          </p:txBody>
        </p:sp>
      </p:grpSp>
      <p:sp>
        <p:nvSpPr>
          <p:cNvPr id="80" name="Line 19"/>
          <p:cNvSpPr>
            <a:spLocks noChangeShapeType="1"/>
          </p:cNvSpPr>
          <p:nvPr/>
        </p:nvSpPr>
        <p:spPr bwMode="auto">
          <a:xfrm flipH="1">
            <a:off x="2698750" y="243669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20"/>
          <p:cNvSpPr>
            <a:spLocks noChangeShapeType="1"/>
          </p:cNvSpPr>
          <p:nvPr/>
        </p:nvSpPr>
        <p:spPr bwMode="auto">
          <a:xfrm>
            <a:off x="4283075" y="243669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auto">
          <a:xfrm flipH="1">
            <a:off x="4932362" y="315741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22"/>
          <p:cNvSpPr>
            <a:spLocks noChangeShapeType="1"/>
          </p:cNvSpPr>
          <p:nvPr/>
        </p:nvSpPr>
        <p:spPr bwMode="auto">
          <a:xfrm>
            <a:off x="5654675" y="315741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23"/>
          <p:cNvSpPr>
            <a:spLocks noChangeShapeType="1"/>
          </p:cNvSpPr>
          <p:nvPr/>
        </p:nvSpPr>
        <p:spPr bwMode="auto">
          <a:xfrm flipV="1">
            <a:off x="5867400" y="4094040"/>
            <a:ext cx="36195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5" name="Group 24"/>
          <p:cNvGrpSpPr>
            <a:grpSpLocks/>
          </p:cNvGrpSpPr>
          <p:nvPr/>
        </p:nvGrpSpPr>
        <p:grpSpPr bwMode="auto">
          <a:xfrm>
            <a:off x="5580062" y="4741740"/>
            <a:ext cx="431800" cy="433388"/>
            <a:chOff x="3424" y="2478"/>
            <a:chExt cx="272" cy="273"/>
          </a:xfrm>
        </p:grpSpPr>
        <p:sp>
          <p:nvSpPr>
            <p:cNvPr id="86" name="Oval 25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Text Box 26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82</a:t>
              </a:r>
            </a:p>
          </p:txBody>
        </p:sp>
      </p:grpSp>
      <p:sp>
        <p:nvSpPr>
          <p:cNvPr id="89" name="Line 28"/>
          <p:cNvSpPr>
            <a:spLocks noChangeShapeType="1"/>
          </p:cNvSpPr>
          <p:nvPr/>
        </p:nvSpPr>
        <p:spPr bwMode="auto">
          <a:xfrm flipH="1">
            <a:off x="2042312" y="3093971"/>
            <a:ext cx="371329" cy="4238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31"/>
          <p:cNvSpPr>
            <a:spLocks noChangeShapeType="1"/>
          </p:cNvSpPr>
          <p:nvPr/>
        </p:nvSpPr>
        <p:spPr bwMode="auto">
          <a:xfrm>
            <a:off x="2627316" y="3157417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Line 34"/>
          <p:cNvSpPr>
            <a:spLocks noChangeShapeType="1"/>
          </p:cNvSpPr>
          <p:nvPr/>
        </p:nvSpPr>
        <p:spPr bwMode="auto">
          <a:xfrm flipH="1">
            <a:off x="4573591" y="4094042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7" name="Group 36"/>
          <p:cNvGrpSpPr>
            <a:grpSpLocks/>
          </p:cNvGrpSpPr>
          <p:nvPr/>
        </p:nvGrpSpPr>
        <p:grpSpPr bwMode="auto">
          <a:xfrm flipH="1">
            <a:off x="4932362" y="4094040"/>
            <a:ext cx="360363" cy="576263"/>
            <a:chOff x="1746" y="1888"/>
            <a:chExt cx="227" cy="363"/>
          </a:xfrm>
        </p:grpSpPr>
        <p:sp>
          <p:nvSpPr>
            <p:cNvPr id="98" name="Line 37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Oval 38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" name="Group 39"/>
          <p:cNvGrpSpPr>
            <a:grpSpLocks/>
          </p:cNvGrpSpPr>
          <p:nvPr/>
        </p:nvGrpSpPr>
        <p:grpSpPr bwMode="auto">
          <a:xfrm>
            <a:off x="5364162" y="5173540"/>
            <a:ext cx="360363" cy="576263"/>
            <a:chOff x="1746" y="1888"/>
            <a:chExt cx="227" cy="363"/>
          </a:xfrm>
        </p:grpSpPr>
        <p:sp>
          <p:nvSpPr>
            <p:cNvPr id="101" name="Line 4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Oval 4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" name="Group 42"/>
          <p:cNvGrpSpPr>
            <a:grpSpLocks/>
          </p:cNvGrpSpPr>
          <p:nvPr/>
        </p:nvGrpSpPr>
        <p:grpSpPr bwMode="auto">
          <a:xfrm flipH="1">
            <a:off x="5867400" y="5173540"/>
            <a:ext cx="360362" cy="576263"/>
            <a:chOff x="1746" y="1888"/>
            <a:chExt cx="227" cy="363"/>
          </a:xfrm>
        </p:grpSpPr>
        <p:sp>
          <p:nvSpPr>
            <p:cNvPr id="104" name="Line 4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Oval 4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" name="Line 48"/>
          <p:cNvSpPr>
            <a:spLocks noChangeShapeType="1"/>
          </p:cNvSpPr>
          <p:nvPr/>
        </p:nvSpPr>
        <p:spPr bwMode="auto">
          <a:xfrm flipH="1" flipV="1">
            <a:off x="6372225" y="4094040"/>
            <a:ext cx="360362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0" name="Group 49"/>
          <p:cNvGrpSpPr>
            <a:grpSpLocks/>
          </p:cNvGrpSpPr>
          <p:nvPr/>
        </p:nvGrpSpPr>
        <p:grpSpPr bwMode="auto">
          <a:xfrm>
            <a:off x="6372225" y="5175128"/>
            <a:ext cx="360362" cy="576262"/>
            <a:chOff x="1746" y="1888"/>
            <a:chExt cx="227" cy="363"/>
          </a:xfrm>
        </p:grpSpPr>
        <p:sp>
          <p:nvSpPr>
            <p:cNvPr id="111" name="Line 5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Oval 5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" name="Group 52"/>
          <p:cNvGrpSpPr>
            <a:grpSpLocks/>
          </p:cNvGrpSpPr>
          <p:nvPr/>
        </p:nvGrpSpPr>
        <p:grpSpPr bwMode="auto">
          <a:xfrm flipH="1">
            <a:off x="6875462" y="5175128"/>
            <a:ext cx="360363" cy="576262"/>
            <a:chOff x="1746" y="1888"/>
            <a:chExt cx="227" cy="363"/>
          </a:xfrm>
        </p:grpSpPr>
        <p:sp>
          <p:nvSpPr>
            <p:cNvPr id="114" name="Line 5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Oval 5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0" name="Group 16"/>
          <p:cNvGrpSpPr>
            <a:grpSpLocks/>
          </p:cNvGrpSpPr>
          <p:nvPr/>
        </p:nvGrpSpPr>
        <p:grpSpPr bwMode="auto">
          <a:xfrm>
            <a:off x="5364162" y="2731454"/>
            <a:ext cx="431800" cy="433388"/>
            <a:chOff x="1973" y="1888"/>
            <a:chExt cx="272" cy="273"/>
          </a:xfrm>
        </p:grpSpPr>
        <p:sp>
          <p:nvSpPr>
            <p:cNvPr id="121" name="Oval 17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Text Box 18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dirty="0" smtClean="0">
                  <a:latin typeface="Courier New" charset="0"/>
                </a:rPr>
                <a:t>71</a:t>
              </a:r>
              <a:endParaRPr lang="en-US" b="1" dirty="0">
                <a:latin typeface="Courier New" charset="0"/>
              </a:endParaRPr>
            </a:p>
          </p:txBody>
        </p:sp>
      </p:grpSp>
      <p:grpSp>
        <p:nvGrpSpPr>
          <p:cNvPr id="190464" name="Group 190463"/>
          <p:cNvGrpSpPr/>
          <p:nvPr/>
        </p:nvGrpSpPr>
        <p:grpSpPr>
          <a:xfrm>
            <a:off x="1476375" y="3474411"/>
            <a:ext cx="863600" cy="1008063"/>
            <a:chOff x="1476375" y="3474411"/>
            <a:chExt cx="863600" cy="1008063"/>
          </a:xfrm>
        </p:grpSpPr>
        <p:grpSp>
          <p:nvGrpSpPr>
            <p:cNvPr id="123" name="Group 16"/>
            <p:cNvGrpSpPr>
              <a:grpSpLocks/>
            </p:cNvGrpSpPr>
            <p:nvPr/>
          </p:nvGrpSpPr>
          <p:grpSpPr bwMode="auto">
            <a:xfrm>
              <a:off x="1692275" y="3474411"/>
              <a:ext cx="431800" cy="433388"/>
              <a:chOff x="1973" y="1888"/>
              <a:chExt cx="272" cy="273"/>
            </a:xfrm>
          </p:grpSpPr>
          <p:sp>
            <p:nvSpPr>
              <p:cNvPr id="124" name="Oval 17"/>
              <p:cNvSpPr>
                <a:spLocks noChangeArrowheads="1"/>
              </p:cNvSpPr>
              <p:nvPr/>
            </p:nvSpPr>
            <p:spPr bwMode="auto">
              <a:xfrm>
                <a:off x="1973" y="1888"/>
                <a:ext cx="272" cy="273"/>
              </a:xfrm>
              <a:prstGeom prst="ellipse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Text Box 18"/>
              <p:cNvSpPr txBox="1">
                <a:spLocks noChangeArrowheads="1"/>
              </p:cNvSpPr>
              <p:nvPr/>
            </p:nvSpPr>
            <p:spPr bwMode="auto">
              <a:xfrm>
                <a:off x="1973" y="1934"/>
                <a:ext cx="27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18000" tIns="0" rIns="18000" bIns="0" anchor="ctr" anchorCtr="1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 dirty="0" smtClean="0">
                    <a:latin typeface="Courier New" charset="0"/>
                  </a:rPr>
                  <a:t>25</a:t>
                </a:r>
                <a:endParaRPr lang="en-US" b="1" dirty="0">
                  <a:latin typeface="Courier New" charset="0"/>
                </a:endParaRPr>
              </a:p>
            </p:txBody>
          </p:sp>
        </p:grpSp>
        <p:grpSp>
          <p:nvGrpSpPr>
            <p:cNvPr id="126" name="Group 27"/>
            <p:cNvGrpSpPr>
              <a:grpSpLocks/>
            </p:cNvGrpSpPr>
            <p:nvPr/>
          </p:nvGrpSpPr>
          <p:grpSpPr bwMode="auto">
            <a:xfrm>
              <a:off x="1476375" y="3906211"/>
              <a:ext cx="360362" cy="576263"/>
              <a:chOff x="1746" y="1888"/>
              <a:chExt cx="227" cy="363"/>
            </a:xfrm>
          </p:grpSpPr>
          <p:sp>
            <p:nvSpPr>
              <p:cNvPr id="127" name="Line 28"/>
              <p:cNvSpPr>
                <a:spLocks noChangeShapeType="1"/>
              </p:cNvSpPr>
              <p:nvPr/>
            </p:nvSpPr>
            <p:spPr bwMode="auto">
              <a:xfrm flipH="1">
                <a:off x="1837" y="1888"/>
                <a:ext cx="136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Oval 29"/>
              <p:cNvSpPr>
                <a:spLocks noChangeArrowheads="1"/>
              </p:cNvSpPr>
              <p:nvPr/>
            </p:nvSpPr>
            <p:spPr bwMode="auto">
              <a:xfrm>
                <a:off x="1746" y="2115"/>
                <a:ext cx="136" cy="1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" name="Group 30"/>
            <p:cNvGrpSpPr>
              <a:grpSpLocks/>
            </p:cNvGrpSpPr>
            <p:nvPr/>
          </p:nvGrpSpPr>
          <p:grpSpPr bwMode="auto">
            <a:xfrm flipH="1">
              <a:off x="1979612" y="3906211"/>
              <a:ext cx="360363" cy="576263"/>
              <a:chOff x="1746" y="1888"/>
              <a:chExt cx="227" cy="363"/>
            </a:xfrm>
          </p:grpSpPr>
          <p:sp>
            <p:nvSpPr>
              <p:cNvPr id="130" name="Line 31"/>
              <p:cNvSpPr>
                <a:spLocks noChangeShapeType="1"/>
              </p:cNvSpPr>
              <p:nvPr/>
            </p:nvSpPr>
            <p:spPr bwMode="auto">
              <a:xfrm flipH="1">
                <a:off x="1837" y="1888"/>
                <a:ext cx="136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Oval 32"/>
              <p:cNvSpPr>
                <a:spLocks noChangeArrowheads="1"/>
              </p:cNvSpPr>
              <p:nvPr/>
            </p:nvSpPr>
            <p:spPr bwMode="auto">
              <a:xfrm>
                <a:off x="1746" y="2115"/>
                <a:ext cx="136" cy="1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2" name="Group 16"/>
          <p:cNvGrpSpPr>
            <a:grpSpLocks/>
          </p:cNvGrpSpPr>
          <p:nvPr/>
        </p:nvGrpSpPr>
        <p:grpSpPr bwMode="auto">
          <a:xfrm>
            <a:off x="2660753" y="3475999"/>
            <a:ext cx="431800" cy="433388"/>
            <a:chOff x="1973" y="1888"/>
            <a:chExt cx="272" cy="273"/>
          </a:xfrm>
        </p:grpSpPr>
        <p:sp>
          <p:nvSpPr>
            <p:cNvPr id="133" name="Oval 17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Text Box 18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dirty="0" smtClean="0">
                  <a:latin typeface="Courier New" charset="0"/>
                </a:rPr>
                <a:t>40</a:t>
              </a:r>
              <a:endParaRPr lang="en-US" b="1" dirty="0">
                <a:latin typeface="Courier New" charset="0"/>
              </a:endParaRPr>
            </a:p>
          </p:txBody>
        </p:sp>
      </p:grpSp>
      <p:grpSp>
        <p:nvGrpSpPr>
          <p:cNvPr id="135" name="Group 27"/>
          <p:cNvGrpSpPr>
            <a:grpSpLocks/>
          </p:cNvGrpSpPr>
          <p:nvPr/>
        </p:nvGrpSpPr>
        <p:grpSpPr bwMode="auto">
          <a:xfrm>
            <a:off x="2452280" y="3907799"/>
            <a:ext cx="360362" cy="576263"/>
            <a:chOff x="1746" y="1888"/>
            <a:chExt cx="227" cy="363"/>
          </a:xfrm>
        </p:grpSpPr>
        <p:sp>
          <p:nvSpPr>
            <p:cNvPr id="136" name="Line 28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Oval 29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8" name="Group 30"/>
          <p:cNvGrpSpPr>
            <a:grpSpLocks/>
          </p:cNvGrpSpPr>
          <p:nvPr/>
        </p:nvGrpSpPr>
        <p:grpSpPr bwMode="auto">
          <a:xfrm flipH="1">
            <a:off x="2948090" y="3907799"/>
            <a:ext cx="360363" cy="576263"/>
            <a:chOff x="1746" y="1888"/>
            <a:chExt cx="227" cy="363"/>
          </a:xfrm>
        </p:grpSpPr>
        <p:sp>
          <p:nvSpPr>
            <p:cNvPr id="139" name="Line 31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Oval 32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" name="Group 24"/>
          <p:cNvGrpSpPr>
            <a:grpSpLocks/>
          </p:cNvGrpSpPr>
          <p:nvPr/>
        </p:nvGrpSpPr>
        <p:grpSpPr bwMode="auto">
          <a:xfrm>
            <a:off x="4239800" y="4411085"/>
            <a:ext cx="431800" cy="433388"/>
            <a:chOff x="3424" y="2478"/>
            <a:chExt cx="272" cy="273"/>
          </a:xfrm>
        </p:grpSpPr>
        <p:sp>
          <p:nvSpPr>
            <p:cNvPr id="142" name="Oval 25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Text Box 26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dirty="0" smtClean="0">
                  <a:latin typeface="Courier New" charset="0"/>
                </a:rPr>
                <a:t>50</a:t>
              </a:r>
              <a:endParaRPr lang="en-US" b="1" dirty="0">
                <a:latin typeface="Courier New" charset="0"/>
              </a:endParaRPr>
            </a:p>
          </p:txBody>
        </p:sp>
      </p:grpSp>
      <p:grpSp>
        <p:nvGrpSpPr>
          <p:cNvPr id="144" name="Group 39"/>
          <p:cNvGrpSpPr>
            <a:grpSpLocks/>
          </p:cNvGrpSpPr>
          <p:nvPr/>
        </p:nvGrpSpPr>
        <p:grpSpPr bwMode="auto">
          <a:xfrm>
            <a:off x="4023900" y="4842885"/>
            <a:ext cx="360363" cy="576263"/>
            <a:chOff x="1746" y="1888"/>
            <a:chExt cx="227" cy="363"/>
          </a:xfrm>
        </p:grpSpPr>
        <p:sp>
          <p:nvSpPr>
            <p:cNvPr id="145" name="Line 4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Oval 4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7" name="Group 42"/>
          <p:cNvGrpSpPr>
            <a:grpSpLocks/>
          </p:cNvGrpSpPr>
          <p:nvPr/>
        </p:nvGrpSpPr>
        <p:grpSpPr bwMode="auto">
          <a:xfrm flipH="1">
            <a:off x="4527138" y="4842885"/>
            <a:ext cx="360362" cy="576263"/>
            <a:chOff x="1746" y="1888"/>
            <a:chExt cx="227" cy="363"/>
          </a:xfrm>
        </p:grpSpPr>
        <p:sp>
          <p:nvSpPr>
            <p:cNvPr id="148" name="Line 4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Oval 4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0" name="Text Box 12"/>
          <p:cNvSpPr txBox="1">
            <a:spLocks noChangeArrowheads="1"/>
          </p:cNvSpPr>
          <p:nvPr/>
        </p:nvSpPr>
        <p:spPr bwMode="auto">
          <a:xfrm>
            <a:off x="755650" y="1628775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ourier New" charset="0"/>
              </a:rPr>
              <a:t>Delete </a:t>
            </a:r>
            <a:r>
              <a:rPr lang="en-US" b="1" dirty="0" smtClean="0">
                <a:latin typeface="Courier New" charset="0"/>
              </a:rPr>
              <a:t>25</a:t>
            </a:r>
            <a:endParaRPr lang="en-US" b="1" dirty="0">
              <a:latin typeface="Courier New" charset="0"/>
            </a:endParaRPr>
          </a:p>
        </p:txBody>
      </p:sp>
      <p:sp>
        <p:nvSpPr>
          <p:cNvPr id="152" name="Oval 14"/>
          <p:cNvSpPr>
            <a:spLocks noChangeArrowheads="1"/>
          </p:cNvSpPr>
          <p:nvPr/>
        </p:nvSpPr>
        <p:spPr bwMode="auto">
          <a:xfrm>
            <a:off x="1692275" y="3472824"/>
            <a:ext cx="431800" cy="433387"/>
          </a:xfrm>
          <a:prstGeom prst="ellipse">
            <a:avLst/>
          </a:prstGeom>
          <a:solidFill>
            <a:srgbClr val="C0C0C0">
              <a:alpha val="87000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49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1904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190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/>
      <p:bldP spid="15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75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en-US" dirty="0"/>
              <a:t>Deletion Example </a:t>
            </a:r>
            <a:r>
              <a:rPr lang="en-US" dirty="0" smtClean="0"/>
              <a:t>4</a:t>
            </a:r>
            <a:endParaRPr 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084887" y="3662240"/>
            <a:ext cx="431800" cy="433388"/>
            <a:chOff x="2925" y="1525"/>
            <a:chExt cx="272" cy="273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87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588125" y="4741740"/>
            <a:ext cx="431800" cy="433388"/>
            <a:chOff x="3424" y="2478"/>
            <a:chExt cx="272" cy="273"/>
          </a:xfrm>
        </p:grpSpPr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93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643437" y="3662240"/>
            <a:ext cx="431800" cy="433388"/>
            <a:chOff x="2925" y="1525"/>
            <a:chExt cx="272" cy="273"/>
          </a:xfrm>
        </p:grpSpPr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65</a:t>
              </a:r>
            </a:p>
          </p:txBody>
        </p:sp>
      </p:grp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3851275" y="2149353"/>
            <a:ext cx="431800" cy="433387"/>
            <a:chOff x="2925" y="1525"/>
            <a:chExt cx="272" cy="273"/>
          </a:xfrm>
        </p:grpSpPr>
        <p:sp>
          <p:nvSpPr>
            <p:cNvPr id="13" name="Oval 14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47</a:t>
              </a:r>
            </a:p>
          </p:txBody>
        </p:sp>
      </p:grp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2339975" y="2725615"/>
            <a:ext cx="431800" cy="433388"/>
            <a:chOff x="1973" y="1888"/>
            <a:chExt cx="272" cy="273"/>
          </a:xfrm>
        </p:grpSpPr>
        <p:sp>
          <p:nvSpPr>
            <p:cNvPr id="16" name="Oval 17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32</a:t>
              </a:r>
            </a:p>
          </p:txBody>
        </p:sp>
      </p:grpSp>
      <p:sp>
        <p:nvSpPr>
          <p:cNvPr id="18" name="Line 19"/>
          <p:cNvSpPr>
            <a:spLocks noChangeShapeType="1"/>
          </p:cNvSpPr>
          <p:nvPr/>
        </p:nvSpPr>
        <p:spPr bwMode="auto">
          <a:xfrm flipH="1">
            <a:off x="2698750" y="243669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4283075" y="243669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H="1">
            <a:off x="4932362" y="315741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5654675" y="315741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V="1">
            <a:off x="5867400" y="4094040"/>
            <a:ext cx="36195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4"/>
          <p:cNvGrpSpPr>
            <a:grpSpLocks/>
          </p:cNvGrpSpPr>
          <p:nvPr/>
        </p:nvGrpSpPr>
        <p:grpSpPr bwMode="auto">
          <a:xfrm>
            <a:off x="5580062" y="4741740"/>
            <a:ext cx="431800" cy="433388"/>
            <a:chOff x="3424" y="2478"/>
            <a:chExt cx="272" cy="273"/>
          </a:xfrm>
        </p:grpSpPr>
        <p:sp>
          <p:nvSpPr>
            <p:cNvPr id="24" name="Oval 25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82</a:t>
              </a:r>
            </a:p>
          </p:txBody>
        </p:sp>
      </p:grpSp>
      <p:sp>
        <p:nvSpPr>
          <p:cNvPr id="26" name="Line 28"/>
          <p:cNvSpPr>
            <a:spLocks noChangeShapeType="1"/>
          </p:cNvSpPr>
          <p:nvPr/>
        </p:nvSpPr>
        <p:spPr bwMode="auto">
          <a:xfrm flipH="1">
            <a:off x="2042312" y="3093971"/>
            <a:ext cx="371329" cy="4238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>
            <a:off x="2627316" y="3157417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 flipH="1">
            <a:off x="4573591" y="4094042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" name="Group 36"/>
          <p:cNvGrpSpPr>
            <a:grpSpLocks/>
          </p:cNvGrpSpPr>
          <p:nvPr/>
        </p:nvGrpSpPr>
        <p:grpSpPr bwMode="auto">
          <a:xfrm flipH="1">
            <a:off x="4932362" y="4094040"/>
            <a:ext cx="360363" cy="576263"/>
            <a:chOff x="1746" y="1888"/>
            <a:chExt cx="227" cy="363"/>
          </a:xfrm>
        </p:grpSpPr>
        <p:sp>
          <p:nvSpPr>
            <p:cNvPr id="30" name="Line 37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Oval 38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" name="Group 39"/>
          <p:cNvGrpSpPr>
            <a:grpSpLocks/>
          </p:cNvGrpSpPr>
          <p:nvPr/>
        </p:nvGrpSpPr>
        <p:grpSpPr bwMode="auto">
          <a:xfrm>
            <a:off x="5364162" y="5173540"/>
            <a:ext cx="360363" cy="576263"/>
            <a:chOff x="1746" y="1888"/>
            <a:chExt cx="227" cy="363"/>
          </a:xfrm>
        </p:grpSpPr>
        <p:sp>
          <p:nvSpPr>
            <p:cNvPr id="33" name="Line 4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4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" name="Group 42"/>
          <p:cNvGrpSpPr>
            <a:grpSpLocks/>
          </p:cNvGrpSpPr>
          <p:nvPr/>
        </p:nvGrpSpPr>
        <p:grpSpPr bwMode="auto">
          <a:xfrm flipH="1">
            <a:off x="5867400" y="5173540"/>
            <a:ext cx="360362" cy="576263"/>
            <a:chOff x="1746" y="1888"/>
            <a:chExt cx="227" cy="363"/>
          </a:xfrm>
        </p:grpSpPr>
        <p:sp>
          <p:nvSpPr>
            <p:cNvPr id="36" name="Line 4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4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" name="Line 48"/>
          <p:cNvSpPr>
            <a:spLocks noChangeShapeType="1"/>
          </p:cNvSpPr>
          <p:nvPr/>
        </p:nvSpPr>
        <p:spPr bwMode="auto">
          <a:xfrm flipH="1" flipV="1">
            <a:off x="6372225" y="4094040"/>
            <a:ext cx="360362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" name="Group 49"/>
          <p:cNvGrpSpPr>
            <a:grpSpLocks/>
          </p:cNvGrpSpPr>
          <p:nvPr/>
        </p:nvGrpSpPr>
        <p:grpSpPr bwMode="auto">
          <a:xfrm>
            <a:off x="6372225" y="5175128"/>
            <a:ext cx="360362" cy="576262"/>
            <a:chOff x="1746" y="1888"/>
            <a:chExt cx="227" cy="363"/>
          </a:xfrm>
        </p:grpSpPr>
        <p:sp>
          <p:nvSpPr>
            <p:cNvPr id="40" name="Line 5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Oval 5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" name="Group 52"/>
          <p:cNvGrpSpPr>
            <a:grpSpLocks/>
          </p:cNvGrpSpPr>
          <p:nvPr/>
        </p:nvGrpSpPr>
        <p:grpSpPr bwMode="auto">
          <a:xfrm flipH="1">
            <a:off x="6875462" y="5175128"/>
            <a:ext cx="360363" cy="576262"/>
            <a:chOff x="1746" y="1888"/>
            <a:chExt cx="227" cy="363"/>
          </a:xfrm>
        </p:grpSpPr>
        <p:sp>
          <p:nvSpPr>
            <p:cNvPr id="43" name="Line 5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5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" name="Group 16"/>
          <p:cNvGrpSpPr>
            <a:grpSpLocks/>
          </p:cNvGrpSpPr>
          <p:nvPr/>
        </p:nvGrpSpPr>
        <p:grpSpPr bwMode="auto">
          <a:xfrm>
            <a:off x="5364162" y="2731454"/>
            <a:ext cx="431800" cy="433388"/>
            <a:chOff x="1973" y="1888"/>
            <a:chExt cx="272" cy="273"/>
          </a:xfrm>
        </p:grpSpPr>
        <p:sp>
          <p:nvSpPr>
            <p:cNvPr id="46" name="Oval 17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Text Box 18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dirty="0" smtClean="0">
                  <a:latin typeface="Courier New" charset="0"/>
                </a:rPr>
                <a:t>71</a:t>
              </a:r>
              <a:endParaRPr lang="en-US" b="1" dirty="0">
                <a:latin typeface="Courier New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476375" y="3474411"/>
            <a:ext cx="863600" cy="1008063"/>
            <a:chOff x="1476375" y="3474411"/>
            <a:chExt cx="863600" cy="1008063"/>
          </a:xfrm>
        </p:grpSpPr>
        <p:grpSp>
          <p:nvGrpSpPr>
            <p:cNvPr id="49" name="Group 16"/>
            <p:cNvGrpSpPr>
              <a:grpSpLocks/>
            </p:cNvGrpSpPr>
            <p:nvPr/>
          </p:nvGrpSpPr>
          <p:grpSpPr bwMode="auto">
            <a:xfrm>
              <a:off x="1692275" y="3474411"/>
              <a:ext cx="431800" cy="433388"/>
              <a:chOff x="1973" y="1888"/>
              <a:chExt cx="272" cy="273"/>
            </a:xfrm>
          </p:grpSpPr>
          <p:sp>
            <p:nvSpPr>
              <p:cNvPr id="56" name="Oval 17"/>
              <p:cNvSpPr>
                <a:spLocks noChangeArrowheads="1"/>
              </p:cNvSpPr>
              <p:nvPr/>
            </p:nvSpPr>
            <p:spPr bwMode="auto">
              <a:xfrm>
                <a:off x="1973" y="1888"/>
                <a:ext cx="272" cy="273"/>
              </a:xfrm>
              <a:prstGeom prst="ellipse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Text Box 18"/>
              <p:cNvSpPr txBox="1">
                <a:spLocks noChangeArrowheads="1"/>
              </p:cNvSpPr>
              <p:nvPr/>
            </p:nvSpPr>
            <p:spPr bwMode="auto">
              <a:xfrm>
                <a:off x="1973" y="1934"/>
                <a:ext cx="27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18000" tIns="0" rIns="18000" bIns="0" anchor="ctr" anchorCtr="1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 dirty="0" smtClean="0">
                    <a:latin typeface="Courier New" charset="0"/>
                  </a:rPr>
                  <a:t>25</a:t>
                </a:r>
                <a:endParaRPr lang="en-US" b="1" dirty="0">
                  <a:latin typeface="Courier New" charset="0"/>
                </a:endParaRPr>
              </a:p>
            </p:txBody>
          </p:sp>
        </p:grpSp>
        <p:grpSp>
          <p:nvGrpSpPr>
            <p:cNvPr id="50" name="Group 27"/>
            <p:cNvGrpSpPr>
              <a:grpSpLocks/>
            </p:cNvGrpSpPr>
            <p:nvPr/>
          </p:nvGrpSpPr>
          <p:grpSpPr bwMode="auto">
            <a:xfrm>
              <a:off x="1476375" y="3906211"/>
              <a:ext cx="360362" cy="576263"/>
              <a:chOff x="1746" y="1888"/>
              <a:chExt cx="227" cy="363"/>
            </a:xfrm>
          </p:grpSpPr>
          <p:sp>
            <p:nvSpPr>
              <p:cNvPr id="54" name="Line 28"/>
              <p:cNvSpPr>
                <a:spLocks noChangeShapeType="1"/>
              </p:cNvSpPr>
              <p:nvPr/>
            </p:nvSpPr>
            <p:spPr bwMode="auto">
              <a:xfrm flipH="1">
                <a:off x="1837" y="1888"/>
                <a:ext cx="136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Oval 29"/>
              <p:cNvSpPr>
                <a:spLocks noChangeArrowheads="1"/>
              </p:cNvSpPr>
              <p:nvPr/>
            </p:nvSpPr>
            <p:spPr bwMode="auto">
              <a:xfrm>
                <a:off x="1746" y="2115"/>
                <a:ext cx="136" cy="1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" name="Group 30"/>
            <p:cNvGrpSpPr>
              <a:grpSpLocks/>
            </p:cNvGrpSpPr>
            <p:nvPr/>
          </p:nvGrpSpPr>
          <p:grpSpPr bwMode="auto">
            <a:xfrm flipH="1">
              <a:off x="1979612" y="3906211"/>
              <a:ext cx="360363" cy="576263"/>
              <a:chOff x="1746" y="1888"/>
              <a:chExt cx="227" cy="363"/>
            </a:xfrm>
          </p:grpSpPr>
          <p:sp>
            <p:nvSpPr>
              <p:cNvPr id="52" name="Line 31"/>
              <p:cNvSpPr>
                <a:spLocks noChangeShapeType="1"/>
              </p:cNvSpPr>
              <p:nvPr/>
            </p:nvSpPr>
            <p:spPr bwMode="auto">
              <a:xfrm flipH="1">
                <a:off x="1837" y="1888"/>
                <a:ext cx="136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Oval 32"/>
              <p:cNvSpPr>
                <a:spLocks noChangeArrowheads="1"/>
              </p:cNvSpPr>
              <p:nvPr/>
            </p:nvSpPr>
            <p:spPr bwMode="auto">
              <a:xfrm>
                <a:off x="1746" y="2115"/>
                <a:ext cx="136" cy="1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1" name="Group 27"/>
          <p:cNvGrpSpPr>
            <a:grpSpLocks/>
          </p:cNvGrpSpPr>
          <p:nvPr/>
        </p:nvGrpSpPr>
        <p:grpSpPr bwMode="auto">
          <a:xfrm>
            <a:off x="2452280" y="3907799"/>
            <a:ext cx="360362" cy="576263"/>
            <a:chOff x="1746" y="1888"/>
            <a:chExt cx="227" cy="363"/>
          </a:xfrm>
        </p:grpSpPr>
        <p:sp>
          <p:nvSpPr>
            <p:cNvPr id="62" name="Line 28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Oval 29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" name="Group 30"/>
          <p:cNvGrpSpPr>
            <a:grpSpLocks/>
          </p:cNvGrpSpPr>
          <p:nvPr/>
        </p:nvGrpSpPr>
        <p:grpSpPr bwMode="auto">
          <a:xfrm flipH="1">
            <a:off x="2948090" y="3907799"/>
            <a:ext cx="360363" cy="576263"/>
            <a:chOff x="1746" y="1888"/>
            <a:chExt cx="227" cy="363"/>
          </a:xfrm>
        </p:grpSpPr>
        <p:sp>
          <p:nvSpPr>
            <p:cNvPr id="65" name="Line 31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Oval 32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" name="Group 24"/>
          <p:cNvGrpSpPr>
            <a:grpSpLocks/>
          </p:cNvGrpSpPr>
          <p:nvPr/>
        </p:nvGrpSpPr>
        <p:grpSpPr bwMode="auto">
          <a:xfrm>
            <a:off x="4239800" y="4411085"/>
            <a:ext cx="431800" cy="433388"/>
            <a:chOff x="3424" y="2478"/>
            <a:chExt cx="272" cy="273"/>
          </a:xfrm>
        </p:grpSpPr>
        <p:sp>
          <p:nvSpPr>
            <p:cNvPr id="68" name="Oval 25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26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dirty="0" smtClean="0">
                  <a:latin typeface="Courier New" charset="0"/>
                </a:rPr>
                <a:t>50</a:t>
              </a:r>
              <a:endParaRPr lang="en-US" b="1" dirty="0">
                <a:latin typeface="Courier New" charset="0"/>
              </a:endParaRPr>
            </a:p>
          </p:txBody>
        </p:sp>
      </p:grpSp>
      <p:grpSp>
        <p:nvGrpSpPr>
          <p:cNvPr id="70" name="Group 39"/>
          <p:cNvGrpSpPr>
            <a:grpSpLocks/>
          </p:cNvGrpSpPr>
          <p:nvPr/>
        </p:nvGrpSpPr>
        <p:grpSpPr bwMode="auto">
          <a:xfrm>
            <a:off x="4023900" y="4842885"/>
            <a:ext cx="360363" cy="576263"/>
            <a:chOff x="1746" y="1888"/>
            <a:chExt cx="227" cy="363"/>
          </a:xfrm>
        </p:grpSpPr>
        <p:sp>
          <p:nvSpPr>
            <p:cNvPr id="71" name="Line 4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Oval 4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3" name="Group 42"/>
          <p:cNvGrpSpPr>
            <a:grpSpLocks/>
          </p:cNvGrpSpPr>
          <p:nvPr/>
        </p:nvGrpSpPr>
        <p:grpSpPr bwMode="auto">
          <a:xfrm flipH="1">
            <a:off x="4527138" y="4842885"/>
            <a:ext cx="360362" cy="576263"/>
            <a:chOff x="1746" y="1888"/>
            <a:chExt cx="227" cy="363"/>
          </a:xfrm>
        </p:grpSpPr>
        <p:sp>
          <p:nvSpPr>
            <p:cNvPr id="74" name="Line 4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Oval 4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" name="Text Box 12"/>
          <p:cNvSpPr txBox="1">
            <a:spLocks noChangeArrowheads="1"/>
          </p:cNvSpPr>
          <p:nvPr/>
        </p:nvSpPr>
        <p:spPr bwMode="auto">
          <a:xfrm>
            <a:off x="755650" y="1628775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ourier New" charset="0"/>
              </a:rPr>
              <a:t>Delete </a:t>
            </a:r>
            <a:r>
              <a:rPr lang="en-US" b="1" dirty="0" smtClean="0">
                <a:latin typeface="Courier New" charset="0"/>
              </a:rPr>
              <a:t>25</a:t>
            </a:r>
            <a:endParaRPr lang="en-US" b="1" dirty="0">
              <a:latin typeface="Courier New" charset="0"/>
            </a:endParaRPr>
          </a:p>
        </p:txBody>
      </p:sp>
      <p:sp>
        <p:nvSpPr>
          <p:cNvPr id="77" name="Oval 14"/>
          <p:cNvSpPr>
            <a:spLocks noChangeArrowheads="1"/>
          </p:cNvSpPr>
          <p:nvPr/>
        </p:nvSpPr>
        <p:spPr bwMode="auto">
          <a:xfrm>
            <a:off x="1692275" y="3472824"/>
            <a:ext cx="431800" cy="433387"/>
          </a:xfrm>
          <a:prstGeom prst="ellipse">
            <a:avLst/>
          </a:prstGeom>
          <a:solidFill>
            <a:srgbClr val="C0C0C0">
              <a:alpha val="87000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" name="Group 24"/>
          <p:cNvGrpSpPr>
            <a:grpSpLocks/>
          </p:cNvGrpSpPr>
          <p:nvPr/>
        </p:nvGrpSpPr>
        <p:grpSpPr bwMode="auto">
          <a:xfrm>
            <a:off x="2660211" y="3481763"/>
            <a:ext cx="431800" cy="433388"/>
            <a:chOff x="3424" y="2478"/>
            <a:chExt cx="272" cy="273"/>
          </a:xfrm>
        </p:grpSpPr>
        <p:sp>
          <p:nvSpPr>
            <p:cNvPr id="82" name="Oval 25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Text Box 26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dirty="0" smtClean="0">
                  <a:latin typeface="Courier New" charset="0"/>
                </a:rPr>
                <a:t>40</a:t>
              </a:r>
              <a:endParaRPr lang="en-US" b="1" dirty="0">
                <a:latin typeface="Courier New" charset="0"/>
              </a:endParaRPr>
            </a:p>
          </p:txBody>
        </p:sp>
      </p:grpSp>
      <p:sp>
        <p:nvSpPr>
          <p:cNvPr id="84" name="Oval 32"/>
          <p:cNvSpPr>
            <a:spLocks noChangeArrowheads="1"/>
          </p:cNvSpPr>
          <p:nvPr/>
        </p:nvSpPr>
        <p:spPr bwMode="auto">
          <a:xfrm flipH="1">
            <a:off x="1871662" y="3481763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21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8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75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en-US" dirty="0"/>
              <a:t>Deletion Example </a:t>
            </a:r>
            <a:r>
              <a:rPr lang="en-US" dirty="0" smtClean="0"/>
              <a:t>4</a:t>
            </a:r>
            <a:endParaRPr 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084887" y="3662240"/>
            <a:ext cx="431800" cy="433388"/>
            <a:chOff x="2925" y="1525"/>
            <a:chExt cx="272" cy="273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87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588125" y="4741740"/>
            <a:ext cx="431800" cy="433388"/>
            <a:chOff x="3424" y="2478"/>
            <a:chExt cx="272" cy="273"/>
          </a:xfrm>
        </p:grpSpPr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93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643437" y="3662240"/>
            <a:ext cx="431800" cy="433388"/>
            <a:chOff x="2925" y="1525"/>
            <a:chExt cx="272" cy="273"/>
          </a:xfrm>
        </p:grpSpPr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65</a:t>
              </a:r>
            </a:p>
          </p:txBody>
        </p:sp>
      </p:grp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3851275" y="2149353"/>
            <a:ext cx="431800" cy="433387"/>
            <a:chOff x="2925" y="1525"/>
            <a:chExt cx="272" cy="273"/>
          </a:xfrm>
        </p:grpSpPr>
        <p:sp>
          <p:nvSpPr>
            <p:cNvPr id="13" name="Oval 14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47</a:t>
              </a:r>
            </a:p>
          </p:txBody>
        </p:sp>
      </p:grp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2339975" y="2725615"/>
            <a:ext cx="431800" cy="433388"/>
            <a:chOff x="1973" y="1888"/>
            <a:chExt cx="272" cy="273"/>
          </a:xfrm>
        </p:grpSpPr>
        <p:sp>
          <p:nvSpPr>
            <p:cNvPr id="16" name="Oval 17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32</a:t>
              </a:r>
            </a:p>
          </p:txBody>
        </p:sp>
      </p:grpSp>
      <p:sp>
        <p:nvSpPr>
          <p:cNvPr id="18" name="Line 19"/>
          <p:cNvSpPr>
            <a:spLocks noChangeShapeType="1"/>
          </p:cNvSpPr>
          <p:nvPr/>
        </p:nvSpPr>
        <p:spPr bwMode="auto">
          <a:xfrm flipH="1">
            <a:off x="2698750" y="243669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4283075" y="243669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H="1">
            <a:off x="4932362" y="315741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5654675" y="315741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V="1">
            <a:off x="5867400" y="4094040"/>
            <a:ext cx="36195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4"/>
          <p:cNvGrpSpPr>
            <a:grpSpLocks/>
          </p:cNvGrpSpPr>
          <p:nvPr/>
        </p:nvGrpSpPr>
        <p:grpSpPr bwMode="auto">
          <a:xfrm>
            <a:off x="5580062" y="4741740"/>
            <a:ext cx="431800" cy="433388"/>
            <a:chOff x="3424" y="2478"/>
            <a:chExt cx="272" cy="273"/>
          </a:xfrm>
        </p:grpSpPr>
        <p:sp>
          <p:nvSpPr>
            <p:cNvPr id="24" name="Oval 25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82</a:t>
              </a:r>
            </a:p>
          </p:txBody>
        </p:sp>
      </p:grpSp>
      <p:sp>
        <p:nvSpPr>
          <p:cNvPr id="27" name="Line 31"/>
          <p:cNvSpPr>
            <a:spLocks noChangeShapeType="1"/>
          </p:cNvSpPr>
          <p:nvPr/>
        </p:nvSpPr>
        <p:spPr bwMode="auto">
          <a:xfrm>
            <a:off x="2627316" y="3157417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 flipH="1">
            <a:off x="4573591" y="4094042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" name="Group 36"/>
          <p:cNvGrpSpPr>
            <a:grpSpLocks/>
          </p:cNvGrpSpPr>
          <p:nvPr/>
        </p:nvGrpSpPr>
        <p:grpSpPr bwMode="auto">
          <a:xfrm flipH="1">
            <a:off x="4932362" y="4094040"/>
            <a:ext cx="360363" cy="576263"/>
            <a:chOff x="1746" y="1888"/>
            <a:chExt cx="227" cy="363"/>
          </a:xfrm>
        </p:grpSpPr>
        <p:sp>
          <p:nvSpPr>
            <p:cNvPr id="30" name="Line 37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Oval 38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" name="Group 39"/>
          <p:cNvGrpSpPr>
            <a:grpSpLocks/>
          </p:cNvGrpSpPr>
          <p:nvPr/>
        </p:nvGrpSpPr>
        <p:grpSpPr bwMode="auto">
          <a:xfrm>
            <a:off x="5364162" y="5173540"/>
            <a:ext cx="360363" cy="576263"/>
            <a:chOff x="1746" y="1888"/>
            <a:chExt cx="227" cy="363"/>
          </a:xfrm>
        </p:grpSpPr>
        <p:sp>
          <p:nvSpPr>
            <p:cNvPr id="33" name="Line 4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4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" name="Group 42"/>
          <p:cNvGrpSpPr>
            <a:grpSpLocks/>
          </p:cNvGrpSpPr>
          <p:nvPr/>
        </p:nvGrpSpPr>
        <p:grpSpPr bwMode="auto">
          <a:xfrm flipH="1">
            <a:off x="5867400" y="5173540"/>
            <a:ext cx="360362" cy="576263"/>
            <a:chOff x="1746" y="1888"/>
            <a:chExt cx="227" cy="363"/>
          </a:xfrm>
        </p:grpSpPr>
        <p:sp>
          <p:nvSpPr>
            <p:cNvPr id="36" name="Line 4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4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" name="Line 48"/>
          <p:cNvSpPr>
            <a:spLocks noChangeShapeType="1"/>
          </p:cNvSpPr>
          <p:nvPr/>
        </p:nvSpPr>
        <p:spPr bwMode="auto">
          <a:xfrm flipH="1" flipV="1">
            <a:off x="6372225" y="4094040"/>
            <a:ext cx="360362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" name="Group 49"/>
          <p:cNvGrpSpPr>
            <a:grpSpLocks/>
          </p:cNvGrpSpPr>
          <p:nvPr/>
        </p:nvGrpSpPr>
        <p:grpSpPr bwMode="auto">
          <a:xfrm>
            <a:off x="6372225" y="5175128"/>
            <a:ext cx="360362" cy="576262"/>
            <a:chOff x="1746" y="1888"/>
            <a:chExt cx="227" cy="363"/>
          </a:xfrm>
        </p:grpSpPr>
        <p:sp>
          <p:nvSpPr>
            <p:cNvPr id="40" name="Line 5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Oval 5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" name="Group 52"/>
          <p:cNvGrpSpPr>
            <a:grpSpLocks/>
          </p:cNvGrpSpPr>
          <p:nvPr/>
        </p:nvGrpSpPr>
        <p:grpSpPr bwMode="auto">
          <a:xfrm flipH="1">
            <a:off x="6875462" y="5175128"/>
            <a:ext cx="360363" cy="576262"/>
            <a:chOff x="1746" y="1888"/>
            <a:chExt cx="227" cy="363"/>
          </a:xfrm>
        </p:grpSpPr>
        <p:sp>
          <p:nvSpPr>
            <p:cNvPr id="43" name="Line 5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5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" name="Group 27"/>
          <p:cNvGrpSpPr>
            <a:grpSpLocks/>
          </p:cNvGrpSpPr>
          <p:nvPr/>
        </p:nvGrpSpPr>
        <p:grpSpPr bwMode="auto">
          <a:xfrm>
            <a:off x="2452280" y="3907799"/>
            <a:ext cx="360362" cy="576263"/>
            <a:chOff x="1746" y="1888"/>
            <a:chExt cx="227" cy="363"/>
          </a:xfrm>
        </p:grpSpPr>
        <p:sp>
          <p:nvSpPr>
            <p:cNvPr id="62" name="Line 28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Oval 29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" name="Group 30"/>
          <p:cNvGrpSpPr>
            <a:grpSpLocks/>
          </p:cNvGrpSpPr>
          <p:nvPr/>
        </p:nvGrpSpPr>
        <p:grpSpPr bwMode="auto">
          <a:xfrm flipH="1">
            <a:off x="2948090" y="3907799"/>
            <a:ext cx="360363" cy="576263"/>
            <a:chOff x="1746" y="1888"/>
            <a:chExt cx="227" cy="363"/>
          </a:xfrm>
        </p:grpSpPr>
        <p:sp>
          <p:nvSpPr>
            <p:cNvPr id="65" name="Line 31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Oval 32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" name="Group 24"/>
          <p:cNvGrpSpPr>
            <a:grpSpLocks/>
          </p:cNvGrpSpPr>
          <p:nvPr/>
        </p:nvGrpSpPr>
        <p:grpSpPr bwMode="auto">
          <a:xfrm>
            <a:off x="4239800" y="4411085"/>
            <a:ext cx="431800" cy="433388"/>
            <a:chOff x="3424" y="2478"/>
            <a:chExt cx="272" cy="273"/>
          </a:xfrm>
        </p:grpSpPr>
        <p:sp>
          <p:nvSpPr>
            <p:cNvPr id="68" name="Oval 25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26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dirty="0" smtClean="0">
                  <a:latin typeface="Courier New" charset="0"/>
                </a:rPr>
                <a:t>50</a:t>
              </a:r>
              <a:endParaRPr lang="en-US" b="1" dirty="0">
                <a:latin typeface="Courier New" charset="0"/>
              </a:endParaRPr>
            </a:p>
          </p:txBody>
        </p:sp>
      </p:grpSp>
      <p:grpSp>
        <p:nvGrpSpPr>
          <p:cNvPr id="70" name="Group 39"/>
          <p:cNvGrpSpPr>
            <a:grpSpLocks/>
          </p:cNvGrpSpPr>
          <p:nvPr/>
        </p:nvGrpSpPr>
        <p:grpSpPr bwMode="auto">
          <a:xfrm>
            <a:off x="4023900" y="4842885"/>
            <a:ext cx="360363" cy="576263"/>
            <a:chOff x="1746" y="1888"/>
            <a:chExt cx="227" cy="363"/>
          </a:xfrm>
        </p:grpSpPr>
        <p:sp>
          <p:nvSpPr>
            <p:cNvPr id="71" name="Line 4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Oval 4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3" name="Group 42"/>
          <p:cNvGrpSpPr>
            <a:grpSpLocks/>
          </p:cNvGrpSpPr>
          <p:nvPr/>
        </p:nvGrpSpPr>
        <p:grpSpPr bwMode="auto">
          <a:xfrm flipH="1">
            <a:off x="4527138" y="4842885"/>
            <a:ext cx="360362" cy="576263"/>
            <a:chOff x="1746" y="1888"/>
            <a:chExt cx="227" cy="363"/>
          </a:xfrm>
        </p:grpSpPr>
        <p:sp>
          <p:nvSpPr>
            <p:cNvPr id="74" name="Line 4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Oval 4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1" name="Group 24"/>
          <p:cNvGrpSpPr>
            <a:grpSpLocks/>
          </p:cNvGrpSpPr>
          <p:nvPr/>
        </p:nvGrpSpPr>
        <p:grpSpPr bwMode="auto">
          <a:xfrm>
            <a:off x="2660211" y="3490965"/>
            <a:ext cx="431800" cy="433388"/>
            <a:chOff x="3424" y="2478"/>
            <a:chExt cx="272" cy="273"/>
          </a:xfrm>
        </p:grpSpPr>
        <p:sp>
          <p:nvSpPr>
            <p:cNvPr id="82" name="Oval 25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Text Box 26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dirty="0" smtClean="0">
                  <a:latin typeface="Courier New" charset="0"/>
                </a:rPr>
                <a:t>40</a:t>
              </a:r>
              <a:endParaRPr lang="en-US" b="1" dirty="0">
                <a:latin typeface="Courier New" charset="0"/>
              </a:endParaRPr>
            </a:p>
          </p:txBody>
        </p:sp>
      </p:grpSp>
      <p:grpSp>
        <p:nvGrpSpPr>
          <p:cNvPr id="78" name="Group 24"/>
          <p:cNvGrpSpPr>
            <a:grpSpLocks/>
          </p:cNvGrpSpPr>
          <p:nvPr/>
        </p:nvGrpSpPr>
        <p:grpSpPr bwMode="auto">
          <a:xfrm>
            <a:off x="5354959" y="2751002"/>
            <a:ext cx="431800" cy="433388"/>
            <a:chOff x="3424" y="2478"/>
            <a:chExt cx="272" cy="273"/>
          </a:xfrm>
        </p:grpSpPr>
        <p:sp>
          <p:nvSpPr>
            <p:cNvPr id="79" name="Oval 25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Text Box 26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0" rIns="18000" bIns="0"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dirty="0" smtClean="0">
                  <a:latin typeface="Courier New" charset="0"/>
                </a:rPr>
                <a:t>71</a:t>
              </a:r>
              <a:endParaRPr lang="en-US" b="1" dirty="0">
                <a:latin typeface="Courier New" charset="0"/>
              </a:endParaRPr>
            </a:p>
          </p:txBody>
        </p:sp>
      </p:grpSp>
      <p:sp>
        <p:nvSpPr>
          <p:cNvPr id="84" name="Line 28"/>
          <p:cNvSpPr>
            <a:spLocks noChangeShapeType="1"/>
          </p:cNvSpPr>
          <p:nvPr/>
        </p:nvSpPr>
        <p:spPr bwMode="auto">
          <a:xfrm flipH="1">
            <a:off x="2042312" y="3093971"/>
            <a:ext cx="371329" cy="4238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Oval 32"/>
          <p:cNvSpPr>
            <a:spLocks noChangeArrowheads="1"/>
          </p:cNvSpPr>
          <p:nvPr/>
        </p:nvSpPr>
        <p:spPr bwMode="auto">
          <a:xfrm flipH="1">
            <a:off x="1871662" y="3481763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61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916"/>
            <a:ext cx="8229600" cy="1143000"/>
          </a:xfrm>
        </p:spPr>
        <p:txBody>
          <a:bodyPr/>
          <a:lstStyle/>
          <a:p>
            <a:r>
              <a:rPr lang="en-US" sz="5400" dirty="0" smtClean="0"/>
              <a:t>Red Black Tree </a:t>
            </a:r>
            <a:endParaRPr lang="en-US" sz="5400" dirty="0"/>
          </a:p>
        </p:txBody>
      </p:sp>
      <p:sp>
        <p:nvSpPr>
          <p:cNvPr id="4" name="Rectangle 155"/>
          <p:cNvSpPr>
            <a:spLocks noChangeArrowheads="1"/>
          </p:cNvSpPr>
          <p:nvPr/>
        </p:nvSpPr>
        <p:spPr bwMode="auto">
          <a:xfrm>
            <a:off x="4072740" y="3058160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m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7" name="Rectangle 155"/>
          <p:cNvSpPr>
            <a:spLocks noChangeArrowheads="1"/>
          </p:cNvSpPr>
          <p:nvPr/>
        </p:nvSpPr>
        <p:spPr bwMode="auto">
          <a:xfrm>
            <a:off x="1132839" y="5001289"/>
            <a:ext cx="266700" cy="228600"/>
          </a:xfrm>
          <a:prstGeom prst="rect">
            <a:avLst/>
          </a:prstGeom>
          <a:solidFill>
            <a:srgbClr val="C0504D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f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8" name="Rectangle 156"/>
          <p:cNvSpPr>
            <a:spLocks noChangeArrowheads="1"/>
          </p:cNvSpPr>
          <p:nvPr/>
        </p:nvSpPr>
        <p:spPr bwMode="auto">
          <a:xfrm>
            <a:off x="1419858" y="4413000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g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9" name="Rectangle 157"/>
          <p:cNvSpPr>
            <a:spLocks noChangeArrowheads="1"/>
          </p:cNvSpPr>
          <p:nvPr/>
        </p:nvSpPr>
        <p:spPr bwMode="auto">
          <a:xfrm>
            <a:off x="1716669" y="5017864"/>
            <a:ext cx="266700" cy="228600"/>
          </a:xfrm>
          <a:prstGeom prst="rect">
            <a:avLst/>
          </a:prstGeom>
          <a:solidFill>
            <a:srgbClr val="C0504D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h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10" name="Rectangle 155"/>
          <p:cNvSpPr>
            <a:spLocks noChangeArrowheads="1"/>
          </p:cNvSpPr>
          <p:nvPr/>
        </p:nvSpPr>
        <p:spPr bwMode="auto">
          <a:xfrm>
            <a:off x="2085107" y="3652866"/>
            <a:ext cx="266700" cy="228600"/>
          </a:xfrm>
          <a:prstGeom prst="rect">
            <a:avLst/>
          </a:prstGeom>
          <a:solidFill>
            <a:srgbClr val="C0504D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d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11" name="Rectangle 156"/>
          <p:cNvSpPr>
            <a:spLocks noChangeArrowheads="1"/>
          </p:cNvSpPr>
          <p:nvPr/>
        </p:nvSpPr>
        <p:spPr bwMode="auto">
          <a:xfrm>
            <a:off x="2753441" y="3058160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e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13" name="Rectangle 155"/>
          <p:cNvSpPr>
            <a:spLocks noChangeArrowheads="1"/>
          </p:cNvSpPr>
          <p:nvPr/>
        </p:nvSpPr>
        <p:spPr bwMode="auto">
          <a:xfrm>
            <a:off x="2213144" y="4997385"/>
            <a:ext cx="266700" cy="228600"/>
          </a:xfrm>
          <a:prstGeom prst="rect">
            <a:avLst/>
          </a:prstGeom>
          <a:solidFill>
            <a:srgbClr val="C0504D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err="1" smtClean="0">
                <a:latin typeface="Avenir Book"/>
                <a:cs typeface="Avenir Book"/>
              </a:rPr>
              <a:t>i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14" name="Rectangle 156"/>
          <p:cNvSpPr>
            <a:spLocks noChangeArrowheads="1"/>
          </p:cNvSpPr>
          <p:nvPr/>
        </p:nvSpPr>
        <p:spPr bwMode="auto">
          <a:xfrm>
            <a:off x="2317284" y="4402680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j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16" name="Rectangle 155"/>
          <p:cNvSpPr>
            <a:spLocks noChangeArrowheads="1"/>
          </p:cNvSpPr>
          <p:nvPr/>
        </p:nvSpPr>
        <p:spPr bwMode="auto">
          <a:xfrm>
            <a:off x="2714231" y="4402680"/>
            <a:ext cx="266700" cy="228600"/>
          </a:xfrm>
          <a:prstGeom prst="rect">
            <a:avLst/>
          </a:prstGeom>
          <a:solidFill>
            <a:srgbClr val="C0504D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k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17" name="Rectangle 156"/>
          <p:cNvSpPr>
            <a:spLocks noChangeArrowheads="1"/>
          </p:cNvSpPr>
          <p:nvPr/>
        </p:nvSpPr>
        <p:spPr bwMode="auto">
          <a:xfrm>
            <a:off x="3022149" y="3806832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l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19" name="Rectangle 155"/>
          <p:cNvSpPr>
            <a:spLocks noChangeArrowheads="1"/>
          </p:cNvSpPr>
          <p:nvPr/>
        </p:nvSpPr>
        <p:spPr bwMode="auto">
          <a:xfrm>
            <a:off x="3331935" y="4412337"/>
            <a:ext cx="266700" cy="228600"/>
          </a:xfrm>
          <a:prstGeom prst="rect">
            <a:avLst/>
          </a:prstGeom>
          <a:solidFill>
            <a:srgbClr val="C0504D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n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20" name="Rectangle 156"/>
          <p:cNvSpPr>
            <a:spLocks noChangeArrowheads="1"/>
          </p:cNvSpPr>
          <p:nvPr/>
        </p:nvSpPr>
        <p:spPr bwMode="auto">
          <a:xfrm>
            <a:off x="3563009" y="3815524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o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21" name="Rectangle 157"/>
          <p:cNvSpPr>
            <a:spLocks noChangeArrowheads="1"/>
          </p:cNvSpPr>
          <p:nvPr/>
        </p:nvSpPr>
        <p:spPr bwMode="auto">
          <a:xfrm>
            <a:off x="3829709" y="4412337"/>
            <a:ext cx="266700" cy="228600"/>
          </a:xfrm>
          <a:prstGeom prst="rect">
            <a:avLst/>
          </a:prstGeom>
          <a:solidFill>
            <a:srgbClr val="C0504D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p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22" name="Rectangle 155"/>
          <p:cNvSpPr>
            <a:spLocks noChangeArrowheads="1"/>
          </p:cNvSpPr>
          <p:nvPr/>
        </p:nvSpPr>
        <p:spPr bwMode="auto">
          <a:xfrm>
            <a:off x="4193781" y="4411696"/>
            <a:ext cx="266700" cy="228600"/>
          </a:xfrm>
          <a:prstGeom prst="rect">
            <a:avLst/>
          </a:prstGeom>
          <a:solidFill>
            <a:srgbClr val="C0504D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q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23" name="Rectangle 156"/>
          <p:cNvSpPr>
            <a:spLocks noChangeArrowheads="1"/>
          </p:cNvSpPr>
          <p:nvPr/>
        </p:nvSpPr>
        <p:spPr bwMode="auto">
          <a:xfrm>
            <a:off x="4440483" y="3802096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r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24" name="Rectangle 157"/>
          <p:cNvSpPr>
            <a:spLocks noChangeArrowheads="1"/>
          </p:cNvSpPr>
          <p:nvPr/>
        </p:nvSpPr>
        <p:spPr bwMode="auto">
          <a:xfrm>
            <a:off x="4727181" y="4409069"/>
            <a:ext cx="266700" cy="228600"/>
          </a:xfrm>
          <a:prstGeom prst="rect">
            <a:avLst/>
          </a:prstGeom>
          <a:solidFill>
            <a:srgbClr val="C0504D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s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25" name="Rectangle 155"/>
          <p:cNvSpPr>
            <a:spLocks noChangeArrowheads="1"/>
          </p:cNvSpPr>
          <p:nvPr/>
        </p:nvSpPr>
        <p:spPr bwMode="auto">
          <a:xfrm>
            <a:off x="3429658" y="2435860"/>
            <a:ext cx="2667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a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26" name="Rectangle 156"/>
          <p:cNvSpPr>
            <a:spLocks noChangeArrowheads="1"/>
          </p:cNvSpPr>
          <p:nvPr/>
        </p:nvSpPr>
        <p:spPr bwMode="auto">
          <a:xfrm>
            <a:off x="4727181" y="1923936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b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27" name="Rectangle 157"/>
          <p:cNvSpPr>
            <a:spLocks noChangeArrowheads="1"/>
          </p:cNvSpPr>
          <p:nvPr/>
        </p:nvSpPr>
        <p:spPr bwMode="auto">
          <a:xfrm>
            <a:off x="6102324" y="2435860"/>
            <a:ext cx="2667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c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28" name="Line 141"/>
          <p:cNvSpPr>
            <a:spLocks noChangeShapeType="1"/>
          </p:cNvSpPr>
          <p:nvPr/>
        </p:nvSpPr>
        <p:spPr bwMode="auto">
          <a:xfrm flipH="1">
            <a:off x="3020139" y="2659914"/>
            <a:ext cx="409517" cy="3982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29" name="Line 141"/>
          <p:cNvSpPr>
            <a:spLocks noChangeShapeType="1"/>
          </p:cNvSpPr>
          <p:nvPr/>
        </p:nvSpPr>
        <p:spPr bwMode="auto">
          <a:xfrm>
            <a:off x="3696359" y="2659915"/>
            <a:ext cx="364422" cy="3982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31" name="Line 128"/>
          <p:cNvSpPr>
            <a:spLocks noChangeShapeType="1"/>
          </p:cNvSpPr>
          <p:nvPr/>
        </p:nvSpPr>
        <p:spPr bwMode="auto">
          <a:xfrm>
            <a:off x="2351807" y="3889443"/>
            <a:ext cx="147552" cy="51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32" name="Line 128"/>
          <p:cNvSpPr>
            <a:spLocks noChangeShapeType="1"/>
          </p:cNvSpPr>
          <p:nvPr/>
        </p:nvSpPr>
        <p:spPr bwMode="auto">
          <a:xfrm>
            <a:off x="3020141" y="3273459"/>
            <a:ext cx="139619" cy="5380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34" name="Line 128"/>
          <p:cNvSpPr>
            <a:spLocks noChangeShapeType="1"/>
          </p:cNvSpPr>
          <p:nvPr/>
        </p:nvSpPr>
        <p:spPr bwMode="auto">
          <a:xfrm>
            <a:off x="4327480" y="3286761"/>
            <a:ext cx="295319" cy="5247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35" name="Line 141"/>
          <p:cNvSpPr>
            <a:spLocks noChangeShapeType="1"/>
          </p:cNvSpPr>
          <p:nvPr/>
        </p:nvSpPr>
        <p:spPr bwMode="auto">
          <a:xfrm flipH="1">
            <a:off x="6000730" y="2659914"/>
            <a:ext cx="101593" cy="3982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36" name="Rectangle 155"/>
          <p:cNvSpPr>
            <a:spLocks noChangeArrowheads="1"/>
          </p:cNvSpPr>
          <p:nvPr/>
        </p:nvSpPr>
        <p:spPr bwMode="auto">
          <a:xfrm>
            <a:off x="5807632" y="3058161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>
                <a:latin typeface="Avenir Book"/>
                <a:cs typeface="Avenir Book"/>
              </a:rPr>
              <a:t>t</a:t>
            </a:r>
          </a:p>
        </p:txBody>
      </p:sp>
      <p:sp>
        <p:nvSpPr>
          <p:cNvPr id="39" name="Rectangle 155"/>
          <p:cNvSpPr>
            <a:spLocks noChangeArrowheads="1"/>
          </p:cNvSpPr>
          <p:nvPr/>
        </p:nvSpPr>
        <p:spPr bwMode="auto">
          <a:xfrm>
            <a:off x="5134539" y="4402336"/>
            <a:ext cx="266700" cy="228600"/>
          </a:xfrm>
          <a:prstGeom prst="rect">
            <a:avLst/>
          </a:prstGeom>
          <a:solidFill>
            <a:srgbClr val="C0504D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>
                <a:latin typeface="Avenir Book"/>
                <a:cs typeface="Avenir Book"/>
              </a:rPr>
              <a:t>u</a:t>
            </a:r>
          </a:p>
        </p:txBody>
      </p:sp>
      <p:sp>
        <p:nvSpPr>
          <p:cNvPr id="40" name="Rectangle 156"/>
          <p:cNvSpPr>
            <a:spLocks noChangeArrowheads="1"/>
          </p:cNvSpPr>
          <p:nvPr/>
        </p:nvSpPr>
        <p:spPr bwMode="auto">
          <a:xfrm>
            <a:off x="5401239" y="3802737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>
                <a:latin typeface="Avenir Book"/>
                <a:cs typeface="Avenir Book"/>
              </a:rPr>
              <a:t>v</a:t>
            </a:r>
          </a:p>
        </p:txBody>
      </p:sp>
      <p:sp>
        <p:nvSpPr>
          <p:cNvPr id="41" name="Rectangle 157"/>
          <p:cNvSpPr>
            <a:spLocks noChangeArrowheads="1"/>
          </p:cNvSpPr>
          <p:nvPr/>
        </p:nvSpPr>
        <p:spPr bwMode="auto">
          <a:xfrm>
            <a:off x="5667852" y="4404963"/>
            <a:ext cx="266700" cy="228600"/>
          </a:xfrm>
          <a:prstGeom prst="rect">
            <a:avLst/>
          </a:prstGeom>
          <a:solidFill>
            <a:srgbClr val="C0504D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>
                <a:latin typeface="Avenir Book"/>
                <a:cs typeface="Avenir Book"/>
              </a:rPr>
              <a:t>w</a:t>
            </a:r>
          </a:p>
        </p:txBody>
      </p:sp>
      <p:sp>
        <p:nvSpPr>
          <p:cNvPr id="42" name="Rectangle 155"/>
          <p:cNvSpPr>
            <a:spLocks noChangeArrowheads="1"/>
          </p:cNvSpPr>
          <p:nvPr/>
        </p:nvSpPr>
        <p:spPr bwMode="auto">
          <a:xfrm>
            <a:off x="6047641" y="4375251"/>
            <a:ext cx="266700" cy="228600"/>
          </a:xfrm>
          <a:prstGeom prst="rect">
            <a:avLst/>
          </a:prstGeom>
          <a:solidFill>
            <a:srgbClr val="C0504D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>
                <a:latin typeface="Avenir Book"/>
                <a:cs typeface="Avenir Book"/>
              </a:rPr>
              <a:t>x</a:t>
            </a:r>
          </a:p>
        </p:txBody>
      </p:sp>
      <p:sp>
        <p:nvSpPr>
          <p:cNvPr id="43" name="Rectangle 156"/>
          <p:cNvSpPr>
            <a:spLocks noChangeArrowheads="1"/>
          </p:cNvSpPr>
          <p:nvPr/>
        </p:nvSpPr>
        <p:spPr bwMode="auto">
          <a:xfrm>
            <a:off x="6314341" y="3802737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>
                <a:latin typeface="Avenir Book"/>
                <a:cs typeface="Avenir Book"/>
              </a:rPr>
              <a:t>y</a:t>
            </a:r>
          </a:p>
        </p:txBody>
      </p:sp>
      <p:sp>
        <p:nvSpPr>
          <p:cNvPr id="47" name="Rectangle 155"/>
          <p:cNvSpPr>
            <a:spLocks noChangeArrowheads="1"/>
          </p:cNvSpPr>
          <p:nvPr/>
        </p:nvSpPr>
        <p:spPr bwMode="auto">
          <a:xfrm>
            <a:off x="6979920" y="3058161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A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50" name="Line 141"/>
          <p:cNvSpPr>
            <a:spLocks noChangeShapeType="1"/>
          </p:cNvSpPr>
          <p:nvPr/>
        </p:nvSpPr>
        <p:spPr bwMode="auto">
          <a:xfrm>
            <a:off x="6369025" y="2659914"/>
            <a:ext cx="610895" cy="3982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51" name="Rectangle 155"/>
          <p:cNvSpPr>
            <a:spLocks noChangeArrowheads="1"/>
          </p:cNvSpPr>
          <p:nvPr/>
        </p:nvSpPr>
        <p:spPr bwMode="auto">
          <a:xfrm>
            <a:off x="6612377" y="4391376"/>
            <a:ext cx="266700" cy="228600"/>
          </a:xfrm>
          <a:prstGeom prst="rect">
            <a:avLst/>
          </a:prstGeom>
          <a:solidFill>
            <a:srgbClr val="C0504D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B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52" name="Rectangle 156"/>
          <p:cNvSpPr>
            <a:spLocks noChangeArrowheads="1"/>
          </p:cNvSpPr>
          <p:nvPr/>
        </p:nvSpPr>
        <p:spPr bwMode="auto">
          <a:xfrm>
            <a:off x="6782154" y="3811488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C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54" name="Rectangle 155"/>
          <p:cNvSpPr>
            <a:spLocks noChangeArrowheads="1"/>
          </p:cNvSpPr>
          <p:nvPr/>
        </p:nvSpPr>
        <p:spPr bwMode="auto">
          <a:xfrm>
            <a:off x="7536180" y="3815524"/>
            <a:ext cx="2667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r>
              <a:rPr lang="en-US" sz="1400" dirty="0" smtClean="0">
                <a:latin typeface="Avenir Book"/>
                <a:cs typeface="Avenir Book"/>
              </a:rPr>
              <a:t>D</a:t>
            </a:r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63" name="Line 128"/>
          <p:cNvSpPr>
            <a:spLocks noChangeShapeType="1"/>
          </p:cNvSpPr>
          <p:nvPr/>
        </p:nvSpPr>
        <p:spPr bwMode="auto">
          <a:xfrm flipH="1">
            <a:off x="3696357" y="2155819"/>
            <a:ext cx="1030819" cy="2800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64" name="Line 128"/>
          <p:cNvSpPr>
            <a:spLocks noChangeShapeType="1"/>
          </p:cNvSpPr>
          <p:nvPr/>
        </p:nvSpPr>
        <p:spPr bwMode="auto">
          <a:xfrm>
            <a:off x="4993881" y="2152535"/>
            <a:ext cx="1108443" cy="2833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65" name="Line 128"/>
          <p:cNvSpPr>
            <a:spLocks noChangeShapeType="1"/>
          </p:cNvSpPr>
          <p:nvPr/>
        </p:nvSpPr>
        <p:spPr bwMode="auto">
          <a:xfrm flipH="1">
            <a:off x="2351807" y="3286760"/>
            <a:ext cx="406068" cy="3661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66" name="Line 128"/>
          <p:cNvSpPr>
            <a:spLocks noChangeShapeType="1"/>
          </p:cNvSpPr>
          <p:nvPr/>
        </p:nvSpPr>
        <p:spPr bwMode="auto">
          <a:xfrm flipH="1">
            <a:off x="2881500" y="4059018"/>
            <a:ext cx="198697" cy="3533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68" name="Line 128"/>
          <p:cNvSpPr>
            <a:spLocks noChangeShapeType="1"/>
          </p:cNvSpPr>
          <p:nvPr/>
        </p:nvSpPr>
        <p:spPr bwMode="auto">
          <a:xfrm flipH="1">
            <a:off x="1554479" y="3889443"/>
            <a:ext cx="530627" cy="5079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69" name="Line 128"/>
          <p:cNvSpPr>
            <a:spLocks noChangeShapeType="1"/>
          </p:cNvSpPr>
          <p:nvPr/>
        </p:nvSpPr>
        <p:spPr bwMode="auto">
          <a:xfrm flipH="1">
            <a:off x="3829708" y="3286761"/>
            <a:ext cx="243031" cy="5153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71" name="Line 128"/>
          <p:cNvSpPr>
            <a:spLocks noChangeShapeType="1"/>
          </p:cNvSpPr>
          <p:nvPr/>
        </p:nvSpPr>
        <p:spPr bwMode="auto">
          <a:xfrm flipH="1">
            <a:off x="2269241" y="4631280"/>
            <a:ext cx="56779" cy="3530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72" name="Line 128"/>
          <p:cNvSpPr>
            <a:spLocks noChangeShapeType="1"/>
          </p:cNvSpPr>
          <p:nvPr/>
        </p:nvSpPr>
        <p:spPr bwMode="auto">
          <a:xfrm flipH="1">
            <a:off x="1226899" y="4651760"/>
            <a:ext cx="192958" cy="3326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73" name="Line 128"/>
          <p:cNvSpPr>
            <a:spLocks noChangeShapeType="1"/>
          </p:cNvSpPr>
          <p:nvPr/>
        </p:nvSpPr>
        <p:spPr bwMode="auto">
          <a:xfrm>
            <a:off x="1669758" y="4651760"/>
            <a:ext cx="189521" cy="3495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74" name="Line 128"/>
          <p:cNvSpPr>
            <a:spLocks noChangeShapeType="1"/>
          </p:cNvSpPr>
          <p:nvPr/>
        </p:nvSpPr>
        <p:spPr bwMode="auto">
          <a:xfrm flipH="1">
            <a:off x="3398810" y="4029307"/>
            <a:ext cx="172639" cy="366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75" name="Line 128"/>
          <p:cNvSpPr>
            <a:spLocks noChangeShapeType="1"/>
          </p:cNvSpPr>
          <p:nvPr/>
        </p:nvSpPr>
        <p:spPr bwMode="auto">
          <a:xfrm>
            <a:off x="3831508" y="4041337"/>
            <a:ext cx="189522" cy="3608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76" name="Line 128"/>
          <p:cNvSpPr>
            <a:spLocks noChangeShapeType="1"/>
          </p:cNvSpPr>
          <p:nvPr/>
        </p:nvSpPr>
        <p:spPr bwMode="auto">
          <a:xfrm flipH="1">
            <a:off x="4274485" y="4026040"/>
            <a:ext cx="172639" cy="366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77" name="Line 128"/>
          <p:cNvSpPr>
            <a:spLocks noChangeShapeType="1"/>
          </p:cNvSpPr>
          <p:nvPr/>
        </p:nvSpPr>
        <p:spPr bwMode="auto">
          <a:xfrm>
            <a:off x="4707183" y="4038070"/>
            <a:ext cx="189522" cy="3608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78" name="Line 128"/>
          <p:cNvSpPr>
            <a:spLocks noChangeShapeType="1"/>
          </p:cNvSpPr>
          <p:nvPr/>
        </p:nvSpPr>
        <p:spPr bwMode="auto">
          <a:xfrm flipH="1">
            <a:off x="5224728" y="4032094"/>
            <a:ext cx="172639" cy="366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79" name="Line 128"/>
          <p:cNvSpPr>
            <a:spLocks noChangeShapeType="1"/>
          </p:cNvSpPr>
          <p:nvPr/>
        </p:nvSpPr>
        <p:spPr bwMode="auto">
          <a:xfrm>
            <a:off x="5657426" y="4044124"/>
            <a:ext cx="189522" cy="3608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80" name="Line 128"/>
          <p:cNvSpPr>
            <a:spLocks noChangeShapeType="1"/>
          </p:cNvSpPr>
          <p:nvPr/>
        </p:nvSpPr>
        <p:spPr bwMode="auto">
          <a:xfrm flipH="1">
            <a:off x="6144129" y="4009146"/>
            <a:ext cx="172639" cy="366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81" name="Line 128"/>
          <p:cNvSpPr>
            <a:spLocks noChangeShapeType="1"/>
          </p:cNvSpPr>
          <p:nvPr/>
        </p:nvSpPr>
        <p:spPr bwMode="auto">
          <a:xfrm flipH="1">
            <a:off x="6706438" y="4048858"/>
            <a:ext cx="75716" cy="3425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82" name="Line 128"/>
          <p:cNvSpPr>
            <a:spLocks noChangeShapeType="1"/>
          </p:cNvSpPr>
          <p:nvPr/>
        </p:nvSpPr>
        <p:spPr bwMode="auto">
          <a:xfrm>
            <a:off x="6072330" y="3277369"/>
            <a:ext cx="296695" cy="5381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83" name="Line 128"/>
          <p:cNvSpPr>
            <a:spLocks noChangeShapeType="1"/>
          </p:cNvSpPr>
          <p:nvPr/>
        </p:nvSpPr>
        <p:spPr bwMode="auto">
          <a:xfrm flipH="1">
            <a:off x="5574557" y="3277369"/>
            <a:ext cx="243031" cy="5153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84" name="Line 128"/>
          <p:cNvSpPr>
            <a:spLocks noChangeShapeType="1"/>
          </p:cNvSpPr>
          <p:nvPr/>
        </p:nvSpPr>
        <p:spPr bwMode="auto">
          <a:xfrm>
            <a:off x="7239485" y="3286761"/>
            <a:ext cx="410995" cy="5153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85" name="Line 128"/>
          <p:cNvSpPr>
            <a:spLocks noChangeShapeType="1"/>
          </p:cNvSpPr>
          <p:nvPr/>
        </p:nvSpPr>
        <p:spPr bwMode="auto">
          <a:xfrm flipH="1">
            <a:off x="6879076" y="3286761"/>
            <a:ext cx="105666" cy="528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 dirty="0">
              <a:latin typeface="Avenir Book"/>
              <a:cs typeface="Avenir Book"/>
            </a:endParaRPr>
          </a:p>
        </p:txBody>
      </p:sp>
      <p:sp>
        <p:nvSpPr>
          <p:cNvPr id="87" name="Line 128"/>
          <p:cNvSpPr>
            <a:spLocks noChangeShapeType="1"/>
          </p:cNvSpPr>
          <p:nvPr/>
        </p:nvSpPr>
        <p:spPr bwMode="auto">
          <a:xfrm>
            <a:off x="7026086" y="4037942"/>
            <a:ext cx="73170" cy="374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89" name="Oval 88"/>
          <p:cNvSpPr/>
          <p:nvPr/>
        </p:nvSpPr>
        <p:spPr>
          <a:xfrm>
            <a:off x="7030851" y="4387966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Line 128"/>
          <p:cNvSpPr>
            <a:spLocks noChangeShapeType="1"/>
          </p:cNvSpPr>
          <p:nvPr/>
        </p:nvSpPr>
        <p:spPr bwMode="auto">
          <a:xfrm flipH="1">
            <a:off x="1153155" y="5234275"/>
            <a:ext cx="45232" cy="366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91" name="Line 128"/>
          <p:cNvSpPr>
            <a:spLocks noChangeShapeType="1"/>
          </p:cNvSpPr>
          <p:nvPr/>
        </p:nvSpPr>
        <p:spPr bwMode="auto">
          <a:xfrm>
            <a:off x="1346687" y="5225985"/>
            <a:ext cx="73170" cy="374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1066140" y="5586169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351452" y="5576009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Line 128"/>
          <p:cNvSpPr>
            <a:spLocks noChangeShapeType="1"/>
          </p:cNvSpPr>
          <p:nvPr/>
        </p:nvSpPr>
        <p:spPr bwMode="auto">
          <a:xfrm flipH="1">
            <a:off x="1716667" y="5254754"/>
            <a:ext cx="45232" cy="366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95" name="Line 128"/>
          <p:cNvSpPr>
            <a:spLocks noChangeShapeType="1"/>
          </p:cNvSpPr>
          <p:nvPr/>
        </p:nvSpPr>
        <p:spPr bwMode="auto">
          <a:xfrm>
            <a:off x="1910199" y="5246464"/>
            <a:ext cx="73170" cy="374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1629652" y="5606648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1914964" y="5596488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Line 128"/>
          <p:cNvSpPr>
            <a:spLocks noChangeShapeType="1"/>
          </p:cNvSpPr>
          <p:nvPr/>
        </p:nvSpPr>
        <p:spPr bwMode="auto">
          <a:xfrm flipH="1">
            <a:off x="2269242" y="5243409"/>
            <a:ext cx="45232" cy="366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99" name="Line 128"/>
          <p:cNvSpPr>
            <a:spLocks noChangeShapeType="1"/>
          </p:cNvSpPr>
          <p:nvPr/>
        </p:nvSpPr>
        <p:spPr bwMode="auto">
          <a:xfrm>
            <a:off x="2462774" y="5235119"/>
            <a:ext cx="73170" cy="374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2182227" y="5595303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467539" y="5585143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Line 128"/>
          <p:cNvSpPr>
            <a:spLocks noChangeShapeType="1"/>
          </p:cNvSpPr>
          <p:nvPr/>
        </p:nvSpPr>
        <p:spPr bwMode="auto">
          <a:xfrm flipH="1">
            <a:off x="2714229" y="4635185"/>
            <a:ext cx="45232" cy="366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03" name="Line 128"/>
          <p:cNvSpPr>
            <a:spLocks noChangeShapeType="1"/>
          </p:cNvSpPr>
          <p:nvPr/>
        </p:nvSpPr>
        <p:spPr bwMode="auto">
          <a:xfrm>
            <a:off x="2907761" y="4626895"/>
            <a:ext cx="73170" cy="374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2627214" y="4987079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912526" y="4976919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Line 128"/>
          <p:cNvSpPr>
            <a:spLocks noChangeShapeType="1"/>
          </p:cNvSpPr>
          <p:nvPr/>
        </p:nvSpPr>
        <p:spPr bwMode="auto">
          <a:xfrm flipH="1">
            <a:off x="3341332" y="4645959"/>
            <a:ext cx="45232" cy="366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07" name="Line 128"/>
          <p:cNvSpPr>
            <a:spLocks noChangeShapeType="1"/>
          </p:cNvSpPr>
          <p:nvPr/>
        </p:nvSpPr>
        <p:spPr bwMode="auto">
          <a:xfrm>
            <a:off x="3534864" y="4637669"/>
            <a:ext cx="73170" cy="374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3254317" y="4997853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3539629" y="4987693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Line 128"/>
          <p:cNvSpPr>
            <a:spLocks noChangeShapeType="1"/>
          </p:cNvSpPr>
          <p:nvPr/>
        </p:nvSpPr>
        <p:spPr bwMode="auto">
          <a:xfrm flipH="1">
            <a:off x="3830664" y="4645959"/>
            <a:ext cx="45232" cy="366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11" name="Line 128"/>
          <p:cNvSpPr>
            <a:spLocks noChangeShapeType="1"/>
          </p:cNvSpPr>
          <p:nvPr/>
        </p:nvSpPr>
        <p:spPr bwMode="auto">
          <a:xfrm>
            <a:off x="4024196" y="4637669"/>
            <a:ext cx="73170" cy="374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3743649" y="4997853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4028961" y="4987693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Line 128"/>
          <p:cNvSpPr>
            <a:spLocks noChangeShapeType="1"/>
          </p:cNvSpPr>
          <p:nvPr/>
        </p:nvSpPr>
        <p:spPr bwMode="auto">
          <a:xfrm flipH="1">
            <a:off x="4292183" y="4635185"/>
            <a:ext cx="0" cy="3826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15" name="Line 128"/>
          <p:cNvSpPr>
            <a:spLocks noChangeShapeType="1"/>
          </p:cNvSpPr>
          <p:nvPr/>
        </p:nvSpPr>
        <p:spPr bwMode="auto">
          <a:xfrm>
            <a:off x="4440483" y="4626895"/>
            <a:ext cx="73170" cy="374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16" name="Oval 115"/>
          <p:cNvSpPr/>
          <p:nvPr/>
        </p:nvSpPr>
        <p:spPr>
          <a:xfrm>
            <a:off x="4220896" y="4987079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4445248" y="4976919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Line 128"/>
          <p:cNvSpPr>
            <a:spLocks noChangeShapeType="1"/>
          </p:cNvSpPr>
          <p:nvPr/>
        </p:nvSpPr>
        <p:spPr bwMode="auto">
          <a:xfrm flipH="1">
            <a:off x="4763640" y="4645959"/>
            <a:ext cx="45232" cy="366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19" name="Line 128"/>
          <p:cNvSpPr>
            <a:spLocks noChangeShapeType="1"/>
          </p:cNvSpPr>
          <p:nvPr/>
        </p:nvSpPr>
        <p:spPr bwMode="auto">
          <a:xfrm>
            <a:off x="4957172" y="4637669"/>
            <a:ext cx="73170" cy="374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4676625" y="4997853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4961937" y="4987693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Line 128"/>
          <p:cNvSpPr>
            <a:spLocks noChangeShapeType="1"/>
          </p:cNvSpPr>
          <p:nvPr/>
        </p:nvSpPr>
        <p:spPr bwMode="auto">
          <a:xfrm flipH="1">
            <a:off x="5207707" y="4627404"/>
            <a:ext cx="45232" cy="366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23" name="Line 128"/>
          <p:cNvSpPr>
            <a:spLocks noChangeShapeType="1"/>
          </p:cNvSpPr>
          <p:nvPr/>
        </p:nvSpPr>
        <p:spPr bwMode="auto">
          <a:xfrm>
            <a:off x="5401239" y="4619114"/>
            <a:ext cx="73170" cy="374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5151172" y="4979298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5406004" y="4969138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Line 128"/>
          <p:cNvSpPr>
            <a:spLocks noChangeShapeType="1"/>
          </p:cNvSpPr>
          <p:nvPr/>
        </p:nvSpPr>
        <p:spPr bwMode="auto">
          <a:xfrm flipH="1">
            <a:off x="5704435" y="4627404"/>
            <a:ext cx="45232" cy="366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27" name="Line 128"/>
          <p:cNvSpPr>
            <a:spLocks noChangeShapeType="1"/>
          </p:cNvSpPr>
          <p:nvPr/>
        </p:nvSpPr>
        <p:spPr bwMode="auto">
          <a:xfrm>
            <a:off x="5897967" y="4619114"/>
            <a:ext cx="73170" cy="374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5617420" y="4979298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5902732" y="4969138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Line 128"/>
          <p:cNvSpPr>
            <a:spLocks noChangeShapeType="1"/>
          </p:cNvSpPr>
          <p:nvPr/>
        </p:nvSpPr>
        <p:spPr bwMode="auto">
          <a:xfrm flipH="1">
            <a:off x="6648960" y="4627404"/>
            <a:ext cx="45232" cy="366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31" name="Line 128"/>
          <p:cNvSpPr>
            <a:spLocks noChangeShapeType="1"/>
          </p:cNvSpPr>
          <p:nvPr/>
        </p:nvSpPr>
        <p:spPr bwMode="auto">
          <a:xfrm>
            <a:off x="6842492" y="4619114"/>
            <a:ext cx="73170" cy="374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6561945" y="4979298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6847257" y="4969138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Line 128"/>
          <p:cNvSpPr>
            <a:spLocks noChangeShapeType="1"/>
          </p:cNvSpPr>
          <p:nvPr/>
        </p:nvSpPr>
        <p:spPr bwMode="auto">
          <a:xfrm>
            <a:off x="6129455" y="4613193"/>
            <a:ext cx="14673" cy="3559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35" name="Line 128"/>
          <p:cNvSpPr>
            <a:spLocks noChangeShapeType="1"/>
          </p:cNvSpPr>
          <p:nvPr/>
        </p:nvSpPr>
        <p:spPr bwMode="auto">
          <a:xfrm>
            <a:off x="6277756" y="4604903"/>
            <a:ext cx="73170" cy="374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6098809" y="4965087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6282521" y="4954927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Line 128"/>
          <p:cNvSpPr>
            <a:spLocks noChangeShapeType="1"/>
          </p:cNvSpPr>
          <p:nvPr/>
        </p:nvSpPr>
        <p:spPr bwMode="auto">
          <a:xfrm flipH="1">
            <a:off x="7568708" y="4046360"/>
            <a:ext cx="45232" cy="366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39" name="Line 128"/>
          <p:cNvSpPr>
            <a:spLocks noChangeShapeType="1"/>
          </p:cNvSpPr>
          <p:nvPr/>
        </p:nvSpPr>
        <p:spPr bwMode="auto">
          <a:xfrm>
            <a:off x="7762240" y="4038070"/>
            <a:ext cx="73170" cy="374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Avenir Book"/>
              <a:cs typeface="Avenir Book"/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7481693" y="4398254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7767005" y="4388094"/>
            <a:ext cx="178829" cy="17882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99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734" y="-27904"/>
            <a:ext cx="8582025" cy="1143000"/>
          </a:xfrm>
        </p:spPr>
        <p:txBody>
          <a:bodyPr/>
          <a:lstStyle/>
          <a:p>
            <a:r>
              <a:rPr lang="en-US" sz="3200" dirty="0" smtClean="0"/>
              <a:t>Convert the below 2-4 tree to Red Black Tree!</a:t>
            </a:r>
            <a:endParaRPr lang="en-US" sz="3200" dirty="0"/>
          </a:p>
        </p:txBody>
      </p:sp>
      <p:sp>
        <p:nvSpPr>
          <p:cNvPr id="4" name="Line 150"/>
          <p:cNvSpPr>
            <a:spLocks noChangeShapeType="1"/>
          </p:cNvSpPr>
          <p:nvPr/>
        </p:nvSpPr>
        <p:spPr bwMode="auto">
          <a:xfrm flipH="1">
            <a:off x="3108960" y="5725160"/>
            <a:ext cx="2159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49"/>
          <p:cNvSpPr>
            <a:spLocks noChangeShapeType="1"/>
          </p:cNvSpPr>
          <p:nvPr/>
        </p:nvSpPr>
        <p:spPr bwMode="auto">
          <a:xfrm>
            <a:off x="2994660" y="5026660"/>
            <a:ext cx="330200" cy="698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44"/>
          <p:cNvSpPr>
            <a:spLocks noChangeShapeType="1"/>
          </p:cNvSpPr>
          <p:nvPr/>
        </p:nvSpPr>
        <p:spPr bwMode="auto">
          <a:xfrm>
            <a:off x="1864360" y="5788660"/>
            <a:ext cx="241300" cy="55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43"/>
          <p:cNvSpPr>
            <a:spLocks noChangeShapeType="1"/>
          </p:cNvSpPr>
          <p:nvPr/>
        </p:nvSpPr>
        <p:spPr bwMode="auto">
          <a:xfrm flipH="1">
            <a:off x="1546860" y="5775960"/>
            <a:ext cx="3175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2600960" y="2842260"/>
            <a:ext cx="800100" cy="228600"/>
            <a:chOff x="112" y="2792"/>
            <a:chExt cx="600" cy="208"/>
          </a:xfrm>
          <a:noFill/>
        </p:grpSpPr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118" y="2792"/>
              <a:ext cx="194" cy="20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Times" charset="0"/>
                </a:rPr>
                <a:t>1</a:t>
              </a:r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112" y="2792"/>
              <a:ext cx="600" cy="208"/>
              <a:chOff x="576" y="2696"/>
              <a:chExt cx="744" cy="240"/>
            </a:xfrm>
            <a:grpFill/>
          </p:grpSpPr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576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824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1072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3540760" y="2854960"/>
            <a:ext cx="800100" cy="228600"/>
            <a:chOff x="112" y="2792"/>
            <a:chExt cx="600" cy="208"/>
          </a:xfrm>
          <a:noFill/>
        </p:grpSpPr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118" y="2792"/>
              <a:ext cx="194" cy="20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Times" charset="0"/>
                </a:rPr>
                <a:t>4</a:t>
              </a:r>
            </a:p>
          </p:txBody>
        </p:sp>
        <p:grpSp>
          <p:nvGrpSpPr>
            <p:cNvPr id="16" name="Group 12"/>
            <p:cNvGrpSpPr>
              <a:grpSpLocks/>
            </p:cNvGrpSpPr>
            <p:nvPr/>
          </p:nvGrpSpPr>
          <p:grpSpPr bwMode="auto">
            <a:xfrm>
              <a:off x="112" y="2792"/>
              <a:ext cx="600" cy="208"/>
              <a:chOff x="576" y="2696"/>
              <a:chExt cx="744" cy="240"/>
            </a:xfrm>
            <a:grpFill/>
          </p:grpSpPr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576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824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72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" name="Group 16"/>
          <p:cNvGrpSpPr>
            <a:grpSpLocks/>
          </p:cNvGrpSpPr>
          <p:nvPr/>
        </p:nvGrpSpPr>
        <p:grpSpPr bwMode="auto">
          <a:xfrm>
            <a:off x="4442460" y="2842260"/>
            <a:ext cx="800100" cy="228600"/>
            <a:chOff x="112" y="2792"/>
            <a:chExt cx="600" cy="208"/>
          </a:xfrm>
          <a:noFill/>
        </p:grpSpPr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118" y="2792"/>
              <a:ext cx="194" cy="20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Times" charset="0"/>
                </a:rPr>
                <a:t>9</a:t>
              </a:r>
            </a:p>
          </p:txBody>
        </p:sp>
        <p:grpSp>
          <p:nvGrpSpPr>
            <p:cNvPr id="22" name="Group 18"/>
            <p:cNvGrpSpPr>
              <a:grpSpLocks/>
            </p:cNvGrpSpPr>
            <p:nvPr/>
          </p:nvGrpSpPr>
          <p:grpSpPr bwMode="auto">
            <a:xfrm>
              <a:off x="112" y="2792"/>
              <a:ext cx="600" cy="208"/>
              <a:chOff x="576" y="2696"/>
              <a:chExt cx="744" cy="240"/>
            </a:xfrm>
            <a:grpFill/>
          </p:grpSpPr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576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824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072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6" name="Group 22"/>
          <p:cNvGrpSpPr>
            <a:grpSpLocks/>
          </p:cNvGrpSpPr>
          <p:nvPr/>
        </p:nvGrpSpPr>
        <p:grpSpPr bwMode="auto">
          <a:xfrm>
            <a:off x="5344160" y="2829560"/>
            <a:ext cx="800100" cy="228600"/>
            <a:chOff x="112" y="2792"/>
            <a:chExt cx="600" cy="208"/>
          </a:xfrm>
          <a:noFill/>
        </p:grpSpPr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118" y="2792"/>
              <a:ext cx="194" cy="20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Times" charset="0"/>
                </a:rPr>
                <a:t>11</a:t>
              </a:r>
            </a:p>
          </p:txBody>
        </p:sp>
        <p:grpSp>
          <p:nvGrpSpPr>
            <p:cNvPr id="28" name="Group 24"/>
            <p:cNvGrpSpPr>
              <a:grpSpLocks/>
            </p:cNvGrpSpPr>
            <p:nvPr/>
          </p:nvGrpSpPr>
          <p:grpSpPr bwMode="auto">
            <a:xfrm>
              <a:off x="112" y="2792"/>
              <a:ext cx="600" cy="208"/>
              <a:chOff x="576" y="2696"/>
              <a:chExt cx="744" cy="240"/>
            </a:xfrm>
            <a:grpFill/>
          </p:grpSpPr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576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824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1072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2" name="Group 28"/>
          <p:cNvGrpSpPr>
            <a:grpSpLocks/>
          </p:cNvGrpSpPr>
          <p:nvPr/>
        </p:nvGrpSpPr>
        <p:grpSpPr bwMode="auto">
          <a:xfrm>
            <a:off x="6258560" y="2829560"/>
            <a:ext cx="800100" cy="228600"/>
            <a:chOff x="112" y="2792"/>
            <a:chExt cx="600" cy="208"/>
          </a:xfrm>
          <a:noFill/>
        </p:grpSpPr>
        <p:sp>
          <p:nvSpPr>
            <p:cNvPr id="33" name="Oval 29"/>
            <p:cNvSpPr>
              <a:spLocks noChangeArrowheads="1"/>
            </p:cNvSpPr>
            <p:nvPr/>
          </p:nvSpPr>
          <p:spPr bwMode="auto">
            <a:xfrm>
              <a:off x="118" y="2792"/>
              <a:ext cx="194" cy="20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Times" charset="0"/>
                </a:rPr>
                <a:t>14</a:t>
              </a:r>
            </a:p>
          </p:txBody>
        </p:sp>
        <p:grpSp>
          <p:nvGrpSpPr>
            <p:cNvPr id="34" name="Group 30"/>
            <p:cNvGrpSpPr>
              <a:grpSpLocks/>
            </p:cNvGrpSpPr>
            <p:nvPr/>
          </p:nvGrpSpPr>
          <p:grpSpPr bwMode="auto">
            <a:xfrm>
              <a:off x="112" y="2792"/>
              <a:ext cx="600" cy="208"/>
              <a:chOff x="576" y="2696"/>
              <a:chExt cx="744" cy="240"/>
            </a:xfrm>
            <a:grpFill/>
          </p:grpSpPr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576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824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1072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8" name="Group 34"/>
          <p:cNvGrpSpPr>
            <a:grpSpLocks/>
          </p:cNvGrpSpPr>
          <p:nvPr/>
        </p:nvGrpSpPr>
        <p:grpSpPr bwMode="auto">
          <a:xfrm>
            <a:off x="7185660" y="2829560"/>
            <a:ext cx="800100" cy="228600"/>
            <a:chOff x="112" y="2792"/>
            <a:chExt cx="600" cy="208"/>
          </a:xfrm>
          <a:noFill/>
        </p:grpSpPr>
        <p:sp>
          <p:nvSpPr>
            <p:cNvPr id="39" name="Oval 35"/>
            <p:cNvSpPr>
              <a:spLocks noChangeArrowheads="1"/>
            </p:cNvSpPr>
            <p:nvPr/>
          </p:nvSpPr>
          <p:spPr bwMode="auto">
            <a:xfrm>
              <a:off x="118" y="2792"/>
              <a:ext cx="194" cy="20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Times" charset="0"/>
                </a:rPr>
                <a:t>20</a:t>
              </a:r>
            </a:p>
          </p:txBody>
        </p:sp>
        <p:grpSp>
          <p:nvGrpSpPr>
            <p:cNvPr id="40" name="Group 36"/>
            <p:cNvGrpSpPr>
              <a:grpSpLocks/>
            </p:cNvGrpSpPr>
            <p:nvPr/>
          </p:nvGrpSpPr>
          <p:grpSpPr bwMode="auto">
            <a:xfrm>
              <a:off x="112" y="2792"/>
              <a:ext cx="600" cy="208"/>
              <a:chOff x="576" y="2696"/>
              <a:chExt cx="744" cy="240"/>
            </a:xfrm>
            <a:grpFill/>
          </p:grpSpPr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576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824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1072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4" name="Group 40"/>
          <p:cNvGrpSpPr>
            <a:grpSpLocks/>
          </p:cNvGrpSpPr>
          <p:nvPr/>
        </p:nvGrpSpPr>
        <p:grpSpPr bwMode="auto">
          <a:xfrm>
            <a:off x="6766560" y="1915160"/>
            <a:ext cx="800100" cy="228600"/>
            <a:chOff x="112" y="2792"/>
            <a:chExt cx="600" cy="208"/>
          </a:xfrm>
          <a:noFill/>
        </p:grpSpPr>
        <p:sp>
          <p:nvSpPr>
            <p:cNvPr id="45" name="Oval 41"/>
            <p:cNvSpPr>
              <a:spLocks noChangeArrowheads="1"/>
            </p:cNvSpPr>
            <p:nvPr/>
          </p:nvSpPr>
          <p:spPr bwMode="auto">
            <a:xfrm>
              <a:off x="118" y="2792"/>
              <a:ext cx="194" cy="20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Times" charset="0"/>
                </a:rPr>
                <a:t>18</a:t>
              </a:r>
            </a:p>
          </p:txBody>
        </p:sp>
        <p:grpSp>
          <p:nvGrpSpPr>
            <p:cNvPr id="46" name="Group 42"/>
            <p:cNvGrpSpPr>
              <a:grpSpLocks/>
            </p:cNvGrpSpPr>
            <p:nvPr/>
          </p:nvGrpSpPr>
          <p:grpSpPr bwMode="auto">
            <a:xfrm>
              <a:off x="112" y="2792"/>
              <a:ext cx="600" cy="208"/>
              <a:chOff x="576" y="2696"/>
              <a:chExt cx="744" cy="240"/>
            </a:xfrm>
            <a:grpFill/>
          </p:grpSpPr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576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824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1072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0" name="Group 46"/>
          <p:cNvGrpSpPr>
            <a:grpSpLocks/>
          </p:cNvGrpSpPr>
          <p:nvPr/>
        </p:nvGrpSpPr>
        <p:grpSpPr bwMode="auto">
          <a:xfrm>
            <a:off x="4023360" y="1927860"/>
            <a:ext cx="800100" cy="228600"/>
            <a:chOff x="112" y="2792"/>
            <a:chExt cx="600" cy="208"/>
          </a:xfrm>
          <a:noFill/>
        </p:grpSpPr>
        <p:sp>
          <p:nvSpPr>
            <p:cNvPr id="51" name="Oval 47"/>
            <p:cNvSpPr>
              <a:spLocks noChangeArrowheads="1"/>
            </p:cNvSpPr>
            <p:nvPr/>
          </p:nvSpPr>
          <p:spPr bwMode="auto">
            <a:xfrm>
              <a:off x="118" y="2792"/>
              <a:ext cx="194" cy="20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Times" charset="0"/>
                </a:rPr>
                <a:t>3</a:t>
              </a:r>
            </a:p>
          </p:txBody>
        </p:sp>
        <p:grpSp>
          <p:nvGrpSpPr>
            <p:cNvPr id="52" name="Group 48"/>
            <p:cNvGrpSpPr>
              <a:grpSpLocks/>
            </p:cNvGrpSpPr>
            <p:nvPr/>
          </p:nvGrpSpPr>
          <p:grpSpPr bwMode="auto">
            <a:xfrm>
              <a:off x="112" y="2792"/>
              <a:ext cx="600" cy="208"/>
              <a:chOff x="576" y="2696"/>
              <a:chExt cx="744" cy="240"/>
            </a:xfrm>
            <a:grpFill/>
          </p:grpSpPr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576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824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1072" y="2696"/>
                <a:ext cx="2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6" name="Group 73"/>
          <p:cNvGrpSpPr>
            <a:grpSpLocks/>
          </p:cNvGrpSpPr>
          <p:nvPr/>
        </p:nvGrpSpPr>
        <p:grpSpPr bwMode="auto">
          <a:xfrm>
            <a:off x="5318760" y="1026160"/>
            <a:ext cx="800100" cy="228600"/>
            <a:chOff x="1712" y="912"/>
            <a:chExt cx="504" cy="144"/>
          </a:xfrm>
          <a:noFill/>
        </p:grpSpPr>
        <p:sp>
          <p:nvSpPr>
            <p:cNvPr id="57" name="Oval 52"/>
            <p:cNvSpPr>
              <a:spLocks noChangeArrowheads="1"/>
            </p:cNvSpPr>
            <p:nvPr/>
          </p:nvSpPr>
          <p:spPr bwMode="auto">
            <a:xfrm>
              <a:off x="1717" y="912"/>
              <a:ext cx="163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Times" charset="0"/>
                </a:rPr>
                <a:t>13</a:t>
              </a:r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1712" y="912"/>
              <a:ext cx="168" cy="14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1880" y="912"/>
              <a:ext cx="168" cy="14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55"/>
            <p:cNvSpPr>
              <a:spLocks noChangeArrowheads="1"/>
            </p:cNvSpPr>
            <p:nvPr/>
          </p:nvSpPr>
          <p:spPr bwMode="auto">
            <a:xfrm>
              <a:off x="2048" y="912"/>
              <a:ext cx="168" cy="14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" name="Oval 57"/>
          <p:cNvSpPr>
            <a:spLocks noChangeArrowheads="1"/>
          </p:cNvSpPr>
          <p:nvPr/>
        </p:nvSpPr>
        <p:spPr bwMode="auto">
          <a:xfrm>
            <a:off x="5631498" y="2829560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" charset="0"/>
              </a:rPr>
              <a:t>12</a:t>
            </a:r>
          </a:p>
        </p:txBody>
      </p:sp>
      <p:sp>
        <p:nvSpPr>
          <p:cNvPr id="62" name="Oval 58"/>
          <p:cNvSpPr>
            <a:spLocks noChangeArrowheads="1"/>
          </p:cNvSpPr>
          <p:nvPr/>
        </p:nvSpPr>
        <p:spPr bwMode="auto">
          <a:xfrm>
            <a:off x="4564698" y="1927860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" charset="0"/>
              </a:rPr>
              <a:t>10</a:t>
            </a:r>
          </a:p>
        </p:txBody>
      </p:sp>
      <p:sp>
        <p:nvSpPr>
          <p:cNvPr id="63" name="Oval 59"/>
          <p:cNvSpPr>
            <a:spLocks noChangeArrowheads="1"/>
          </p:cNvSpPr>
          <p:nvPr/>
        </p:nvSpPr>
        <p:spPr bwMode="auto">
          <a:xfrm>
            <a:off x="4297998" y="1927860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" charset="0"/>
              </a:rPr>
              <a:t>8</a:t>
            </a:r>
          </a:p>
        </p:txBody>
      </p:sp>
      <p:sp>
        <p:nvSpPr>
          <p:cNvPr id="64" name="Oval 60"/>
          <p:cNvSpPr>
            <a:spLocks noChangeArrowheads="1"/>
          </p:cNvSpPr>
          <p:nvPr/>
        </p:nvSpPr>
        <p:spPr bwMode="auto">
          <a:xfrm>
            <a:off x="4082098" y="2854960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" charset="0"/>
              </a:rPr>
              <a:t>6</a:t>
            </a:r>
          </a:p>
        </p:txBody>
      </p:sp>
      <p:sp>
        <p:nvSpPr>
          <p:cNvPr id="65" name="Oval 61"/>
          <p:cNvSpPr>
            <a:spLocks noChangeArrowheads="1"/>
          </p:cNvSpPr>
          <p:nvPr/>
        </p:nvSpPr>
        <p:spPr bwMode="auto">
          <a:xfrm>
            <a:off x="3828098" y="2854960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" charset="0"/>
              </a:rPr>
              <a:t>5</a:t>
            </a:r>
          </a:p>
        </p:txBody>
      </p:sp>
      <p:sp>
        <p:nvSpPr>
          <p:cNvPr id="66" name="Oval 62"/>
          <p:cNvSpPr>
            <a:spLocks noChangeArrowheads="1"/>
          </p:cNvSpPr>
          <p:nvPr/>
        </p:nvSpPr>
        <p:spPr bwMode="auto">
          <a:xfrm>
            <a:off x="2888298" y="2842260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" charset="0"/>
              </a:rPr>
              <a:t>2</a:t>
            </a:r>
          </a:p>
        </p:txBody>
      </p:sp>
      <p:sp>
        <p:nvSpPr>
          <p:cNvPr id="67" name="Oval 64"/>
          <p:cNvSpPr>
            <a:spLocks noChangeArrowheads="1"/>
          </p:cNvSpPr>
          <p:nvPr/>
        </p:nvSpPr>
        <p:spPr bwMode="auto">
          <a:xfrm>
            <a:off x="6533198" y="2829560"/>
            <a:ext cx="25876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" charset="0"/>
              </a:rPr>
              <a:t>15</a:t>
            </a:r>
          </a:p>
        </p:txBody>
      </p:sp>
      <p:sp>
        <p:nvSpPr>
          <p:cNvPr id="68" name="Line 65"/>
          <p:cNvSpPr>
            <a:spLocks noChangeShapeType="1"/>
          </p:cNvSpPr>
          <p:nvPr/>
        </p:nvSpPr>
        <p:spPr bwMode="auto">
          <a:xfrm flipH="1">
            <a:off x="4417060" y="1254760"/>
            <a:ext cx="1193800" cy="66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66"/>
          <p:cNvSpPr>
            <a:spLocks noChangeShapeType="1"/>
          </p:cNvSpPr>
          <p:nvPr/>
        </p:nvSpPr>
        <p:spPr bwMode="auto">
          <a:xfrm>
            <a:off x="5852160" y="1242060"/>
            <a:ext cx="1308100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67"/>
          <p:cNvSpPr>
            <a:spLocks noChangeShapeType="1"/>
          </p:cNvSpPr>
          <p:nvPr/>
        </p:nvSpPr>
        <p:spPr bwMode="auto">
          <a:xfrm flipH="1">
            <a:off x="3020060" y="2156460"/>
            <a:ext cx="10033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68"/>
          <p:cNvSpPr>
            <a:spLocks noChangeShapeType="1"/>
          </p:cNvSpPr>
          <p:nvPr/>
        </p:nvSpPr>
        <p:spPr bwMode="auto">
          <a:xfrm flipH="1">
            <a:off x="3947160" y="2156460"/>
            <a:ext cx="3429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69"/>
          <p:cNvSpPr>
            <a:spLocks noChangeShapeType="1"/>
          </p:cNvSpPr>
          <p:nvPr/>
        </p:nvSpPr>
        <p:spPr bwMode="auto">
          <a:xfrm>
            <a:off x="4556760" y="2156460"/>
            <a:ext cx="2921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70"/>
          <p:cNvSpPr>
            <a:spLocks noChangeShapeType="1"/>
          </p:cNvSpPr>
          <p:nvPr/>
        </p:nvSpPr>
        <p:spPr bwMode="auto">
          <a:xfrm>
            <a:off x="4823460" y="2156460"/>
            <a:ext cx="927100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71"/>
          <p:cNvSpPr>
            <a:spLocks noChangeShapeType="1"/>
          </p:cNvSpPr>
          <p:nvPr/>
        </p:nvSpPr>
        <p:spPr bwMode="auto">
          <a:xfrm flipH="1">
            <a:off x="6664960" y="2143760"/>
            <a:ext cx="1143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72"/>
          <p:cNvSpPr>
            <a:spLocks noChangeShapeType="1"/>
          </p:cNvSpPr>
          <p:nvPr/>
        </p:nvSpPr>
        <p:spPr bwMode="auto">
          <a:xfrm>
            <a:off x="7033260" y="2143760"/>
            <a:ext cx="558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Line 78"/>
          <p:cNvSpPr>
            <a:spLocks noChangeShapeType="1"/>
          </p:cNvSpPr>
          <p:nvPr/>
        </p:nvSpPr>
        <p:spPr bwMode="auto">
          <a:xfrm flipH="1">
            <a:off x="3820160" y="5026660"/>
            <a:ext cx="22860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85"/>
          <p:cNvSpPr>
            <a:spLocks noChangeShapeType="1"/>
          </p:cNvSpPr>
          <p:nvPr/>
        </p:nvSpPr>
        <p:spPr bwMode="auto">
          <a:xfrm flipH="1">
            <a:off x="759460" y="5788660"/>
            <a:ext cx="29210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87"/>
          <p:cNvSpPr>
            <a:spLocks noChangeShapeType="1"/>
          </p:cNvSpPr>
          <p:nvPr/>
        </p:nvSpPr>
        <p:spPr bwMode="auto">
          <a:xfrm flipH="1">
            <a:off x="4048760" y="4544060"/>
            <a:ext cx="66040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88"/>
          <p:cNvSpPr>
            <a:spLocks noChangeShapeType="1"/>
          </p:cNvSpPr>
          <p:nvPr/>
        </p:nvSpPr>
        <p:spPr bwMode="auto">
          <a:xfrm>
            <a:off x="3489960" y="393446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89"/>
          <p:cNvSpPr>
            <a:spLocks noChangeShapeType="1"/>
          </p:cNvSpPr>
          <p:nvPr/>
        </p:nvSpPr>
        <p:spPr bwMode="auto">
          <a:xfrm flipH="1">
            <a:off x="1038860" y="5052060"/>
            <a:ext cx="444500" cy="73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90"/>
          <p:cNvSpPr>
            <a:spLocks noChangeShapeType="1"/>
          </p:cNvSpPr>
          <p:nvPr/>
        </p:nvSpPr>
        <p:spPr bwMode="auto">
          <a:xfrm>
            <a:off x="1483360" y="5052060"/>
            <a:ext cx="38100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91"/>
          <p:cNvSpPr>
            <a:spLocks noChangeShapeType="1"/>
          </p:cNvSpPr>
          <p:nvPr/>
        </p:nvSpPr>
        <p:spPr bwMode="auto">
          <a:xfrm flipH="1">
            <a:off x="1483360" y="4518660"/>
            <a:ext cx="800100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92"/>
          <p:cNvSpPr>
            <a:spLocks noChangeShapeType="1"/>
          </p:cNvSpPr>
          <p:nvPr/>
        </p:nvSpPr>
        <p:spPr bwMode="auto">
          <a:xfrm>
            <a:off x="2296160" y="4505960"/>
            <a:ext cx="698500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93"/>
          <p:cNvSpPr>
            <a:spLocks noChangeShapeType="1"/>
          </p:cNvSpPr>
          <p:nvPr/>
        </p:nvSpPr>
        <p:spPr bwMode="auto">
          <a:xfrm flipH="1">
            <a:off x="2664460" y="5026660"/>
            <a:ext cx="330200" cy="73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94"/>
          <p:cNvSpPr>
            <a:spLocks noChangeShapeType="1"/>
          </p:cNvSpPr>
          <p:nvPr/>
        </p:nvSpPr>
        <p:spPr bwMode="auto">
          <a:xfrm flipH="1">
            <a:off x="2296160" y="3934460"/>
            <a:ext cx="1193800" cy="58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95"/>
          <p:cNvSpPr>
            <a:spLocks noChangeShapeType="1"/>
          </p:cNvSpPr>
          <p:nvPr/>
        </p:nvSpPr>
        <p:spPr bwMode="auto">
          <a:xfrm>
            <a:off x="4696460" y="4544060"/>
            <a:ext cx="774700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Oval 96"/>
          <p:cNvSpPr>
            <a:spLocks noChangeArrowheads="1"/>
          </p:cNvSpPr>
          <p:nvPr/>
        </p:nvSpPr>
        <p:spPr bwMode="auto">
          <a:xfrm>
            <a:off x="3337560" y="37693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8" name="Oval 97"/>
          <p:cNvSpPr>
            <a:spLocks noChangeArrowheads="1"/>
          </p:cNvSpPr>
          <p:nvPr/>
        </p:nvSpPr>
        <p:spPr bwMode="auto">
          <a:xfrm>
            <a:off x="2131060" y="43408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9" name="Oval 98"/>
          <p:cNvSpPr>
            <a:spLocks noChangeArrowheads="1"/>
          </p:cNvSpPr>
          <p:nvPr/>
        </p:nvSpPr>
        <p:spPr bwMode="auto">
          <a:xfrm>
            <a:off x="4544060" y="43789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0" name="Oval 100"/>
          <p:cNvSpPr>
            <a:spLocks noChangeArrowheads="1"/>
          </p:cNvSpPr>
          <p:nvPr/>
        </p:nvSpPr>
        <p:spPr bwMode="auto">
          <a:xfrm>
            <a:off x="5306060" y="48361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1" name="Oval 101"/>
          <p:cNvSpPr>
            <a:spLocks noChangeArrowheads="1"/>
          </p:cNvSpPr>
          <p:nvPr/>
        </p:nvSpPr>
        <p:spPr bwMode="auto">
          <a:xfrm>
            <a:off x="1330960" y="48869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" name="Oval 102"/>
          <p:cNvSpPr>
            <a:spLocks noChangeArrowheads="1"/>
          </p:cNvSpPr>
          <p:nvPr/>
        </p:nvSpPr>
        <p:spPr bwMode="auto">
          <a:xfrm>
            <a:off x="2842260" y="48615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3" name="Oval 103"/>
          <p:cNvSpPr>
            <a:spLocks noChangeArrowheads="1"/>
          </p:cNvSpPr>
          <p:nvPr/>
        </p:nvSpPr>
        <p:spPr bwMode="auto">
          <a:xfrm>
            <a:off x="3896360" y="48615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4" name="Oval 104"/>
          <p:cNvSpPr>
            <a:spLocks noChangeArrowheads="1"/>
          </p:cNvSpPr>
          <p:nvPr/>
        </p:nvSpPr>
        <p:spPr bwMode="auto">
          <a:xfrm>
            <a:off x="2512060" y="55854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5" name="Oval 105"/>
          <p:cNvSpPr>
            <a:spLocks noChangeArrowheads="1"/>
          </p:cNvSpPr>
          <p:nvPr/>
        </p:nvSpPr>
        <p:spPr bwMode="auto">
          <a:xfrm>
            <a:off x="1711960" y="56108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6" name="Oval 106"/>
          <p:cNvSpPr>
            <a:spLocks noChangeArrowheads="1"/>
          </p:cNvSpPr>
          <p:nvPr/>
        </p:nvSpPr>
        <p:spPr bwMode="auto">
          <a:xfrm>
            <a:off x="886460" y="56235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7" name="Text Box 119"/>
          <p:cNvSpPr txBox="1">
            <a:spLocks noChangeArrowheads="1"/>
          </p:cNvSpPr>
          <p:nvPr/>
        </p:nvSpPr>
        <p:spPr bwMode="auto">
          <a:xfrm>
            <a:off x="895985" y="558387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98" name="Text Box 120"/>
          <p:cNvSpPr txBox="1">
            <a:spLocks noChangeArrowheads="1"/>
          </p:cNvSpPr>
          <p:nvPr/>
        </p:nvSpPr>
        <p:spPr bwMode="auto">
          <a:xfrm>
            <a:off x="5239385" y="483457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20</a:t>
            </a:r>
          </a:p>
        </p:txBody>
      </p:sp>
      <p:sp>
        <p:nvSpPr>
          <p:cNvPr id="99" name="Text Box 122"/>
          <p:cNvSpPr txBox="1">
            <a:spLocks noChangeArrowheads="1"/>
          </p:cNvSpPr>
          <p:nvPr/>
        </p:nvSpPr>
        <p:spPr bwMode="auto">
          <a:xfrm>
            <a:off x="4477385" y="437737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18</a:t>
            </a:r>
          </a:p>
        </p:txBody>
      </p:sp>
      <p:sp>
        <p:nvSpPr>
          <p:cNvPr id="100" name="Text Box 123"/>
          <p:cNvSpPr txBox="1">
            <a:spLocks noChangeArrowheads="1"/>
          </p:cNvSpPr>
          <p:nvPr/>
        </p:nvSpPr>
        <p:spPr bwMode="auto">
          <a:xfrm>
            <a:off x="3842385" y="485997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15</a:t>
            </a:r>
          </a:p>
        </p:txBody>
      </p:sp>
      <p:sp>
        <p:nvSpPr>
          <p:cNvPr id="101" name="Text Box 124"/>
          <p:cNvSpPr txBox="1">
            <a:spLocks noChangeArrowheads="1"/>
          </p:cNvSpPr>
          <p:nvPr/>
        </p:nvSpPr>
        <p:spPr bwMode="auto">
          <a:xfrm>
            <a:off x="3270885" y="375507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13</a:t>
            </a:r>
          </a:p>
        </p:txBody>
      </p:sp>
      <p:sp>
        <p:nvSpPr>
          <p:cNvPr id="102" name="Text Box 125"/>
          <p:cNvSpPr txBox="1">
            <a:spLocks noChangeArrowheads="1"/>
          </p:cNvSpPr>
          <p:nvPr/>
        </p:nvSpPr>
        <p:spPr bwMode="auto">
          <a:xfrm>
            <a:off x="2140585" y="432657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8</a:t>
            </a:r>
          </a:p>
        </p:txBody>
      </p:sp>
      <p:sp>
        <p:nvSpPr>
          <p:cNvPr id="103" name="Text Box 126"/>
          <p:cNvSpPr txBox="1">
            <a:spLocks noChangeArrowheads="1"/>
          </p:cNvSpPr>
          <p:nvPr/>
        </p:nvSpPr>
        <p:spPr bwMode="auto">
          <a:xfrm>
            <a:off x="2762885" y="485997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10</a:t>
            </a:r>
          </a:p>
        </p:txBody>
      </p:sp>
      <p:sp>
        <p:nvSpPr>
          <p:cNvPr id="104" name="Text Box 127"/>
          <p:cNvSpPr txBox="1">
            <a:spLocks noChangeArrowheads="1"/>
          </p:cNvSpPr>
          <p:nvPr/>
        </p:nvSpPr>
        <p:spPr bwMode="auto">
          <a:xfrm>
            <a:off x="2521585" y="558387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9</a:t>
            </a:r>
          </a:p>
        </p:txBody>
      </p:sp>
      <p:sp>
        <p:nvSpPr>
          <p:cNvPr id="105" name="Text Box 128"/>
          <p:cNvSpPr txBox="1">
            <a:spLocks noChangeArrowheads="1"/>
          </p:cNvSpPr>
          <p:nvPr/>
        </p:nvSpPr>
        <p:spPr bwMode="auto">
          <a:xfrm>
            <a:off x="1721485" y="559657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106" name="Text Box 129"/>
          <p:cNvSpPr txBox="1">
            <a:spLocks noChangeArrowheads="1"/>
          </p:cNvSpPr>
          <p:nvPr/>
        </p:nvSpPr>
        <p:spPr bwMode="auto">
          <a:xfrm>
            <a:off x="1327785" y="487267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3</a:t>
            </a:r>
          </a:p>
        </p:txBody>
      </p:sp>
      <p:sp>
        <p:nvSpPr>
          <p:cNvPr id="107" name="Oval 136"/>
          <p:cNvSpPr>
            <a:spLocks noChangeArrowheads="1"/>
          </p:cNvSpPr>
          <p:nvPr/>
        </p:nvSpPr>
        <p:spPr bwMode="auto">
          <a:xfrm>
            <a:off x="543560" y="61696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8" name="Text Box 137"/>
          <p:cNvSpPr txBox="1">
            <a:spLocks noChangeArrowheads="1"/>
          </p:cNvSpPr>
          <p:nvPr/>
        </p:nvSpPr>
        <p:spPr bwMode="auto">
          <a:xfrm>
            <a:off x="553085" y="615537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109" name="Oval 139"/>
          <p:cNvSpPr>
            <a:spLocks noChangeArrowheads="1"/>
          </p:cNvSpPr>
          <p:nvPr/>
        </p:nvSpPr>
        <p:spPr bwMode="auto">
          <a:xfrm>
            <a:off x="1940560" y="61696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0" name="Text Box 140"/>
          <p:cNvSpPr txBox="1">
            <a:spLocks noChangeArrowheads="1"/>
          </p:cNvSpPr>
          <p:nvPr/>
        </p:nvSpPr>
        <p:spPr bwMode="auto">
          <a:xfrm>
            <a:off x="1950085" y="615537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111" name="Oval 141"/>
          <p:cNvSpPr>
            <a:spLocks noChangeArrowheads="1"/>
          </p:cNvSpPr>
          <p:nvPr/>
        </p:nvSpPr>
        <p:spPr bwMode="auto">
          <a:xfrm>
            <a:off x="1381760" y="61696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" name="Text Box 142"/>
          <p:cNvSpPr txBox="1">
            <a:spLocks noChangeArrowheads="1"/>
          </p:cNvSpPr>
          <p:nvPr/>
        </p:nvSpPr>
        <p:spPr bwMode="auto">
          <a:xfrm>
            <a:off x="1391285" y="615537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13" name="Oval 145"/>
          <p:cNvSpPr>
            <a:spLocks noChangeArrowheads="1"/>
          </p:cNvSpPr>
          <p:nvPr/>
        </p:nvSpPr>
        <p:spPr bwMode="auto">
          <a:xfrm>
            <a:off x="2956560" y="61569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4" name="Text Box 146"/>
          <p:cNvSpPr txBox="1">
            <a:spLocks noChangeArrowheads="1"/>
          </p:cNvSpPr>
          <p:nvPr/>
        </p:nvSpPr>
        <p:spPr bwMode="auto">
          <a:xfrm>
            <a:off x="2889885" y="615537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11</a:t>
            </a:r>
          </a:p>
        </p:txBody>
      </p:sp>
      <p:sp>
        <p:nvSpPr>
          <p:cNvPr id="115" name="Oval 147"/>
          <p:cNvSpPr>
            <a:spLocks noChangeArrowheads="1"/>
          </p:cNvSpPr>
          <p:nvPr/>
        </p:nvSpPr>
        <p:spPr bwMode="auto">
          <a:xfrm>
            <a:off x="3172460" y="55600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6" name="Text Box 148"/>
          <p:cNvSpPr txBox="1">
            <a:spLocks noChangeArrowheads="1"/>
          </p:cNvSpPr>
          <p:nvPr/>
        </p:nvSpPr>
        <p:spPr bwMode="auto">
          <a:xfrm>
            <a:off x="3105785" y="554577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117" name="Oval 151"/>
          <p:cNvSpPr>
            <a:spLocks noChangeArrowheads="1"/>
          </p:cNvSpPr>
          <p:nvPr/>
        </p:nvSpPr>
        <p:spPr bwMode="auto">
          <a:xfrm>
            <a:off x="3655060" y="5572760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8" name="Text Box 152"/>
          <p:cNvSpPr txBox="1">
            <a:spLocks noChangeArrowheads="1"/>
          </p:cNvSpPr>
          <p:nvPr/>
        </p:nvSpPr>
        <p:spPr bwMode="auto">
          <a:xfrm>
            <a:off x="3588385" y="557117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192223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 animBg="1"/>
      <p:bldP spid="108" grpId="0"/>
      <p:bldP spid="109" grpId="0" animBg="1"/>
      <p:bldP spid="109" grpId="1" animBg="1"/>
      <p:bldP spid="110" grpId="0"/>
      <p:bldP spid="110" grpId="1"/>
      <p:bldP spid="111" grpId="0" animBg="1"/>
      <p:bldP spid="111" grpId="1" animBg="1"/>
      <p:bldP spid="112" grpId="0"/>
      <p:bldP spid="112" grpId="1"/>
      <p:bldP spid="113" grpId="0" animBg="1"/>
      <p:bldP spid="114" grpId="0"/>
      <p:bldP spid="115" grpId="0" animBg="1"/>
      <p:bldP spid="116" grpId="0"/>
      <p:bldP spid="117" grpId="0" animBg="1"/>
      <p:bldP spid="117" grpId="1" animBg="1"/>
      <p:bldP spid="1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3456"/>
            <a:ext cx="8229600" cy="1143000"/>
          </a:xfrm>
        </p:spPr>
        <p:txBody>
          <a:bodyPr/>
          <a:lstStyle/>
          <a:p>
            <a:r>
              <a:rPr lang="en-US" dirty="0" smtClean="0"/>
              <a:t>Red Black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5384"/>
            <a:ext cx="8229600" cy="28385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BST with Red and Black colored nodes</a:t>
            </a:r>
          </a:p>
          <a:p>
            <a:r>
              <a:rPr lang="en-US" dirty="0" smtClean="0"/>
              <a:t>Root is black</a:t>
            </a:r>
          </a:p>
          <a:p>
            <a:r>
              <a:rPr lang="en-US" dirty="0" smtClean="0"/>
              <a:t>Black node can have black children, but red node can only have black children</a:t>
            </a:r>
          </a:p>
          <a:p>
            <a:r>
              <a:rPr lang="en-US" dirty="0" smtClean="0"/>
              <a:t>Every external node has the same black depth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149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80" y="396276"/>
            <a:ext cx="8625840" cy="1143000"/>
          </a:xfrm>
        </p:spPr>
        <p:txBody>
          <a:bodyPr/>
          <a:lstStyle/>
          <a:p>
            <a:r>
              <a:rPr lang="en-US" sz="5400" dirty="0" smtClean="0"/>
              <a:t>Red Black Tree Examples</a:t>
            </a:r>
            <a:endParaRPr lang="en-US" sz="5400" dirty="0"/>
          </a:p>
        </p:txBody>
      </p:sp>
      <p:sp>
        <p:nvSpPr>
          <p:cNvPr id="4" name="Line 70"/>
          <p:cNvSpPr>
            <a:spLocks noChangeShapeType="1"/>
          </p:cNvSpPr>
          <p:nvPr/>
        </p:nvSpPr>
        <p:spPr bwMode="auto">
          <a:xfrm>
            <a:off x="7912100" y="3408998"/>
            <a:ext cx="393700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69"/>
          <p:cNvSpPr>
            <a:spLocks noChangeShapeType="1"/>
          </p:cNvSpPr>
          <p:nvPr/>
        </p:nvSpPr>
        <p:spPr bwMode="auto">
          <a:xfrm>
            <a:off x="7620000" y="4158298"/>
            <a:ext cx="2540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8"/>
          <p:cNvSpPr>
            <a:spLocks noChangeShapeType="1"/>
          </p:cNvSpPr>
          <p:nvPr/>
        </p:nvSpPr>
        <p:spPr bwMode="auto">
          <a:xfrm flipH="1">
            <a:off x="7391400" y="4170998"/>
            <a:ext cx="2286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67"/>
          <p:cNvSpPr>
            <a:spLocks noChangeShapeType="1"/>
          </p:cNvSpPr>
          <p:nvPr/>
        </p:nvSpPr>
        <p:spPr bwMode="auto">
          <a:xfrm>
            <a:off x="6502400" y="3434398"/>
            <a:ext cx="27940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6"/>
          <p:cNvSpPr>
            <a:spLocks noChangeShapeType="1"/>
          </p:cNvSpPr>
          <p:nvPr/>
        </p:nvSpPr>
        <p:spPr bwMode="auto">
          <a:xfrm flipH="1">
            <a:off x="6324600" y="3434398"/>
            <a:ext cx="17780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5"/>
          <p:cNvSpPr>
            <a:spLocks noChangeShapeType="1"/>
          </p:cNvSpPr>
          <p:nvPr/>
        </p:nvSpPr>
        <p:spPr bwMode="auto">
          <a:xfrm>
            <a:off x="5448300" y="3434398"/>
            <a:ext cx="30480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64"/>
          <p:cNvSpPr>
            <a:spLocks noChangeShapeType="1"/>
          </p:cNvSpPr>
          <p:nvPr/>
        </p:nvSpPr>
        <p:spPr bwMode="auto">
          <a:xfrm>
            <a:off x="5118100" y="4158298"/>
            <a:ext cx="2921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63"/>
          <p:cNvSpPr>
            <a:spLocks noChangeShapeType="1"/>
          </p:cNvSpPr>
          <p:nvPr/>
        </p:nvSpPr>
        <p:spPr bwMode="auto">
          <a:xfrm flipH="1">
            <a:off x="4953000" y="4158298"/>
            <a:ext cx="1651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62"/>
          <p:cNvSpPr>
            <a:spLocks noChangeShapeType="1"/>
          </p:cNvSpPr>
          <p:nvPr/>
        </p:nvSpPr>
        <p:spPr bwMode="auto">
          <a:xfrm>
            <a:off x="4318000" y="4183698"/>
            <a:ext cx="2286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61"/>
          <p:cNvSpPr>
            <a:spLocks noChangeShapeType="1"/>
          </p:cNvSpPr>
          <p:nvPr/>
        </p:nvSpPr>
        <p:spPr bwMode="auto">
          <a:xfrm flipH="1">
            <a:off x="4127500" y="4183698"/>
            <a:ext cx="19050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60"/>
          <p:cNvSpPr>
            <a:spLocks noChangeShapeType="1"/>
          </p:cNvSpPr>
          <p:nvPr/>
        </p:nvSpPr>
        <p:spPr bwMode="auto">
          <a:xfrm>
            <a:off x="3492500" y="4196398"/>
            <a:ext cx="21590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59"/>
          <p:cNvSpPr>
            <a:spLocks noChangeShapeType="1"/>
          </p:cNvSpPr>
          <p:nvPr/>
        </p:nvSpPr>
        <p:spPr bwMode="auto">
          <a:xfrm flipH="1">
            <a:off x="3213100" y="4196398"/>
            <a:ext cx="29210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58"/>
          <p:cNvSpPr>
            <a:spLocks noChangeShapeType="1"/>
          </p:cNvSpPr>
          <p:nvPr/>
        </p:nvSpPr>
        <p:spPr bwMode="auto">
          <a:xfrm>
            <a:off x="2476500" y="2888298"/>
            <a:ext cx="279400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57"/>
          <p:cNvSpPr>
            <a:spLocks noChangeShapeType="1"/>
          </p:cNvSpPr>
          <p:nvPr/>
        </p:nvSpPr>
        <p:spPr bwMode="auto">
          <a:xfrm flipH="1">
            <a:off x="2209800" y="2875598"/>
            <a:ext cx="26670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56"/>
          <p:cNvSpPr>
            <a:spLocks noChangeShapeType="1"/>
          </p:cNvSpPr>
          <p:nvPr/>
        </p:nvSpPr>
        <p:spPr bwMode="auto">
          <a:xfrm>
            <a:off x="1498600" y="3447098"/>
            <a:ext cx="228600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55"/>
          <p:cNvSpPr>
            <a:spLocks noChangeShapeType="1"/>
          </p:cNvSpPr>
          <p:nvPr/>
        </p:nvSpPr>
        <p:spPr bwMode="auto">
          <a:xfrm>
            <a:off x="850900" y="3459798"/>
            <a:ext cx="177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54"/>
          <p:cNvSpPr>
            <a:spLocks noChangeShapeType="1"/>
          </p:cNvSpPr>
          <p:nvPr/>
        </p:nvSpPr>
        <p:spPr bwMode="auto">
          <a:xfrm flipH="1">
            <a:off x="1358900" y="3447098"/>
            <a:ext cx="152400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53"/>
          <p:cNvSpPr>
            <a:spLocks noChangeShapeType="1"/>
          </p:cNvSpPr>
          <p:nvPr/>
        </p:nvSpPr>
        <p:spPr bwMode="auto">
          <a:xfrm flipH="1">
            <a:off x="698500" y="3472498"/>
            <a:ext cx="1524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52"/>
          <p:cNvSpPr>
            <a:spLocks noChangeShapeType="1"/>
          </p:cNvSpPr>
          <p:nvPr/>
        </p:nvSpPr>
        <p:spPr bwMode="auto">
          <a:xfrm flipH="1">
            <a:off x="850900" y="2900998"/>
            <a:ext cx="368300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51"/>
          <p:cNvSpPr>
            <a:spLocks noChangeShapeType="1"/>
          </p:cNvSpPr>
          <p:nvPr/>
        </p:nvSpPr>
        <p:spPr bwMode="auto">
          <a:xfrm>
            <a:off x="1892300" y="2316798"/>
            <a:ext cx="5842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50"/>
          <p:cNvSpPr>
            <a:spLocks noChangeShapeType="1"/>
          </p:cNvSpPr>
          <p:nvPr/>
        </p:nvSpPr>
        <p:spPr bwMode="auto">
          <a:xfrm>
            <a:off x="1219200" y="2913698"/>
            <a:ext cx="279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49"/>
          <p:cNvSpPr>
            <a:spLocks noChangeShapeType="1"/>
          </p:cNvSpPr>
          <p:nvPr/>
        </p:nvSpPr>
        <p:spPr bwMode="auto">
          <a:xfrm flipH="1">
            <a:off x="1219200" y="2316798"/>
            <a:ext cx="673100" cy="58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4"/>
          <p:cNvSpPr>
            <a:spLocks noChangeShapeType="1"/>
          </p:cNvSpPr>
          <p:nvPr/>
        </p:nvSpPr>
        <p:spPr bwMode="auto">
          <a:xfrm flipH="1">
            <a:off x="7620000" y="3408998"/>
            <a:ext cx="292100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42"/>
          <p:cNvSpPr>
            <a:spLocks noChangeShapeType="1"/>
          </p:cNvSpPr>
          <p:nvPr/>
        </p:nvSpPr>
        <p:spPr bwMode="auto">
          <a:xfrm flipH="1">
            <a:off x="6502400" y="2951798"/>
            <a:ext cx="66040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41"/>
          <p:cNvSpPr>
            <a:spLocks noChangeShapeType="1"/>
          </p:cNvSpPr>
          <p:nvPr/>
        </p:nvSpPr>
        <p:spPr bwMode="auto">
          <a:xfrm>
            <a:off x="5943600" y="2342198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47"/>
          <p:cNvSpPr>
            <a:spLocks noChangeShapeType="1"/>
          </p:cNvSpPr>
          <p:nvPr/>
        </p:nvSpPr>
        <p:spPr bwMode="auto">
          <a:xfrm flipH="1">
            <a:off x="3492500" y="3459798"/>
            <a:ext cx="444500" cy="73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6"/>
          <p:cNvSpPr>
            <a:spLocks noChangeShapeType="1"/>
          </p:cNvSpPr>
          <p:nvPr/>
        </p:nvSpPr>
        <p:spPr bwMode="auto">
          <a:xfrm>
            <a:off x="3937000" y="3459798"/>
            <a:ext cx="38100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 flipH="1">
            <a:off x="3937000" y="2926398"/>
            <a:ext cx="800100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40"/>
          <p:cNvSpPr>
            <a:spLocks noChangeShapeType="1"/>
          </p:cNvSpPr>
          <p:nvPr/>
        </p:nvSpPr>
        <p:spPr bwMode="auto">
          <a:xfrm>
            <a:off x="4749800" y="2913698"/>
            <a:ext cx="698500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48"/>
          <p:cNvSpPr>
            <a:spLocks noChangeShapeType="1"/>
          </p:cNvSpPr>
          <p:nvPr/>
        </p:nvSpPr>
        <p:spPr bwMode="auto">
          <a:xfrm flipH="1">
            <a:off x="5118100" y="3434398"/>
            <a:ext cx="330200" cy="73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9"/>
          <p:cNvSpPr>
            <a:spLocks noChangeShapeType="1"/>
          </p:cNvSpPr>
          <p:nvPr/>
        </p:nvSpPr>
        <p:spPr bwMode="auto">
          <a:xfrm flipH="1">
            <a:off x="4749800" y="2342198"/>
            <a:ext cx="1193800" cy="58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43"/>
          <p:cNvSpPr>
            <a:spLocks noChangeShapeType="1"/>
          </p:cNvSpPr>
          <p:nvPr/>
        </p:nvSpPr>
        <p:spPr bwMode="auto">
          <a:xfrm>
            <a:off x="7150100" y="2951798"/>
            <a:ext cx="774700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1066800" y="273589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1739900" y="216439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5791200" y="217709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2324100" y="272319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1346200" y="328199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698500" y="329469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2095500" y="3256598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2641600" y="3256598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1244600" y="3777298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1600200" y="3777298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15"/>
          <p:cNvSpPr>
            <a:spLocks noChangeArrowheads="1"/>
          </p:cNvSpPr>
          <p:nvPr/>
        </p:nvSpPr>
        <p:spPr bwMode="auto">
          <a:xfrm>
            <a:off x="914400" y="3789998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16"/>
          <p:cNvSpPr>
            <a:spLocks noChangeArrowheads="1"/>
          </p:cNvSpPr>
          <p:nvPr/>
        </p:nvSpPr>
        <p:spPr bwMode="auto">
          <a:xfrm>
            <a:off x="584200" y="3789998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Oval 17"/>
          <p:cNvSpPr>
            <a:spLocks noChangeArrowheads="1"/>
          </p:cNvSpPr>
          <p:nvPr/>
        </p:nvSpPr>
        <p:spPr bwMode="auto">
          <a:xfrm>
            <a:off x="4584700" y="274859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9" name="Oval 18"/>
          <p:cNvSpPr>
            <a:spLocks noChangeArrowheads="1"/>
          </p:cNvSpPr>
          <p:nvPr/>
        </p:nvSpPr>
        <p:spPr bwMode="auto">
          <a:xfrm>
            <a:off x="6997700" y="278669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0" name="Oval 19"/>
          <p:cNvSpPr>
            <a:spLocks noChangeArrowheads="1"/>
          </p:cNvSpPr>
          <p:nvPr/>
        </p:nvSpPr>
        <p:spPr bwMode="auto">
          <a:xfrm>
            <a:off x="7467600" y="399319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" name="Oval 20"/>
          <p:cNvSpPr>
            <a:spLocks noChangeArrowheads="1"/>
          </p:cNvSpPr>
          <p:nvPr/>
        </p:nvSpPr>
        <p:spPr bwMode="auto">
          <a:xfrm>
            <a:off x="7759700" y="324389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2" name="Oval 21"/>
          <p:cNvSpPr>
            <a:spLocks noChangeArrowheads="1"/>
          </p:cNvSpPr>
          <p:nvPr/>
        </p:nvSpPr>
        <p:spPr bwMode="auto">
          <a:xfrm>
            <a:off x="3784600" y="329469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3" name="Oval 22"/>
          <p:cNvSpPr>
            <a:spLocks noChangeArrowheads="1"/>
          </p:cNvSpPr>
          <p:nvPr/>
        </p:nvSpPr>
        <p:spPr bwMode="auto">
          <a:xfrm>
            <a:off x="5295900" y="326929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" name="Oval 23"/>
          <p:cNvSpPr>
            <a:spLocks noChangeArrowheads="1"/>
          </p:cNvSpPr>
          <p:nvPr/>
        </p:nvSpPr>
        <p:spPr bwMode="auto">
          <a:xfrm>
            <a:off x="6350000" y="326929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5" name="Oval 24"/>
          <p:cNvSpPr>
            <a:spLocks noChangeArrowheads="1"/>
          </p:cNvSpPr>
          <p:nvPr/>
        </p:nvSpPr>
        <p:spPr bwMode="auto">
          <a:xfrm>
            <a:off x="4965700" y="399319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6" name="Oval 25"/>
          <p:cNvSpPr>
            <a:spLocks noChangeArrowheads="1"/>
          </p:cNvSpPr>
          <p:nvPr/>
        </p:nvSpPr>
        <p:spPr bwMode="auto">
          <a:xfrm>
            <a:off x="4165600" y="401859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" name="Oval 26"/>
          <p:cNvSpPr>
            <a:spLocks noChangeArrowheads="1"/>
          </p:cNvSpPr>
          <p:nvPr/>
        </p:nvSpPr>
        <p:spPr bwMode="auto">
          <a:xfrm>
            <a:off x="3340100" y="4031298"/>
            <a:ext cx="317500" cy="33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C1C3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8" name="Rectangle 27"/>
          <p:cNvSpPr>
            <a:spLocks noChangeArrowheads="1"/>
          </p:cNvSpPr>
          <p:nvPr/>
        </p:nvSpPr>
        <p:spPr bwMode="auto">
          <a:xfrm>
            <a:off x="3098800" y="4488498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28"/>
          <p:cNvSpPr>
            <a:spLocks noChangeArrowheads="1"/>
          </p:cNvSpPr>
          <p:nvPr/>
        </p:nvSpPr>
        <p:spPr bwMode="auto">
          <a:xfrm>
            <a:off x="3594100" y="4488498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29"/>
          <p:cNvSpPr>
            <a:spLocks noChangeArrowheads="1"/>
          </p:cNvSpPr>
          <p:nvPr/>
        </p:nvSpPr>
        <p:spPr bwMode="auto">
          <a:xfrm>
            <a:off x="4013200" y="4488498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30"/>
          <p:cNvSpPr>
            <a:spLocks noChangeArrowheads="1"/>
          </p:cNvSpPr>
          <p:nvPr/>
        </p:nvSpPr>
        <p:spPr bwMode="auto">
          <a:xfrm>
            <a:off x="4419600" y="4488498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31"/>
          <p:cNvSpPr>
            <a:spLocks noChangeArrowheads="1"/>
          </p:cNvSpPr>
          <p:nvPr/>
        </p:nvSpPr>
        <p:spPr bwMode="auto">
          <a:xfrm>
            <a:off x="4838700" y="4475798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32"/>
          <p:cNvSpPr>
            <a:spLocks noChangeArrowheads="1"/>
          </p:cNvSpPr>
          <p:nvPr/>
        </p:nvSpPr>
        <p:spPr bwMode="auto">
          <a:xfrm>
            <a:off x="5283200" y="4475798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33"/>
          <p:cNvSpPr>
            <a:spLocks noChangeArrowheads="1"/>
          </p:cNvSpPr>
          <p:nvPr/>
        </p:nvSpPr>
        <p:spPr bwMode="auto">
          <a:xfrm>
            <a:off x="5638800" y="3815398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34"/>
          <p:cNvSpPr>
            <a:spLocks noChangeArrowheads="1"/>
          </p:cNvSpPr>
          <p:nvPr/>
        </p:nvSpPr>
        <p:spPr bwMode="auto">
          <a:xfrm>
            <a:off x="8204200" y="3802698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35"/>
          <p:cNvSpPr>
            <a:spLocks noChangeArrowheads="1"/>
          </p:cNvSpPr>
          <p:nvPr/>
        </p:nvSpPr>
        <p:spPr bwMode="auto">
          <a:xfrm>
            <a:off x="6667500" y="3815398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36"/>
          <p:cNvSpPr>
            <a:spLocks noChangeArrowheads="1"/>
          </p:cNvSpPr>
          <p:nvPr/>
        </p:nvSpPr>
        <p:spPr bwMode="auto">
          <a:xfrm>
            <a:off x="6210300" y="3815398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37"/>
          <p:cNvSpPr>
            <a:spLocks noChangeArrowheads="1"/>
          </p:cNvSpPr>
          <p:nvPr/>
        </p:nvSpPr>
        <p:spPr bwMode="auto">
          <a:xfrm>
            <a:off x="7759700" y="4488498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38"/>
          <p:cNvSpPr>
            <a:spLocks noChangeArrowheads="1"/>
          </p:cNvSpPr>
          <p:nvPr/>
        </p:nvSpPr>
        <p:spPr bwMode="auto">
          <a:xfrm>
            <a:off x="7277100" y="4488498"/>
            <a:ext cx="2286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71"/>
          <p:cNvSpPr txBox="1">
            <a:spLocks noChangeArrowheads="1"/>
          </p:cNvSpPr>
          <p:nvPr/>
        </p:nvSpPr>
        <p:spPr bwMode="auto">
          <a:xfrm>
            <a:off x="454025" y="4931411"/>
            <a:ext cx="25590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Avenir Book"/>
                <a:cs typeface="Avenir Book"/>
              </a:rPr>
              <a:t>Black height of tree is 2</a:t>
            </a:r>
          </a:p>
        </p:txBody>
      </p:sp>
      <p:sp>
        <p:nvSpPr>
          <p:cNvPr id="71" name="Text Box 73"/>
          <p:cNvSpPr txBox="1">
            <a:spLocks noChangeArrowheads="1"/>
          </p:cNvSpPr>
          <p:nvPr/>
        </p:nvSpPr>
        <p:spPr bwMode="auto">
          <a:xfrm>
            <a:off x="4289425" y="4994911"/>
            <a:ext cx="25590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latin typeface="Avenir Book"/>
                <a:cs typeface="Avenir Book"/>
              </a:rPr>
              <a:t>Black height of tree is 2</a:t>
            </a:r>
          </a:p>
        </p:txBody>
      </p:sp>
    </p:spTree>
    <p:extLst>
      <p:ext uri="{BB962C8B-B14F-4D97-AF65-F5344CB8AC3E}">
        <p14:creationId xmlns:p14="http://schemas.microsoft.com/office/powerpoint/2010/main" val="3996725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/>
      <p:bldP spid="7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19999</TotalTime>
  <Words>2169</Words>
  <Application>Microsoft Macintosh PowerPoint</Application>
  <PresentationFormat>On-screen Show (4:3)</PresentationFormat>
  <Paragraphs>648</Paragraphs>
  <Slides>56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Lecture 17 Red-Black Trees</vt:lpstr>
      <vt:lpstr>2-4 Tree</vt:lpstr>
      <vt:lpstr>Can we have benefits of 2-4 trees with simple binary nodes?</vt:lpstr>
      <vt:lpstr>Lets convert 2-4 tree to a binary tree!</vt:lpstr>
      <vt:lpstr>PowerPoint Presentation</vt:lpstr>
      <vt:lpstr>Red Black Tree </vt:lpstr>
      <vt:lpstr>Convert the below 2-4 tree to Red Black Tree!</vt:lpstr>
      <vt:lpstr>Red Black Trees</vt:lpstr>
      <vt:lpstr>Red Black Tree Examples</vt:lpstr>
      <vt:lpstr>Are these Red-Black Trees?</vt:lpstr>
      <vt:lpstr>Red-Black Tree to 2-4 Tree</vt:lpstr>
      <vt:lpstr>Convert Red-Black Tree to 2-4 Tree</vt:lpstr>
      <vt:lpstr>Height of Red-Black Tree</vt:lpstr>
      <vt:lpstr>Minimum number of nodes for black height h?</vt:lpstr>
      <vt:lpstr>Maximum number of nodes for black height h?</vt:lpstr>
      <vt:lpstr>Red-Black Tree Black Height</vt:lpstr>
      <vt:lpstr>Height of a Red-Black tree is at max twice the black height, i.e. O(log n)</vt:lpstr>
      <vt:lpstr>Insert (k)</vt:lpstr>
      <vt:lpstr>Two Cases</vt:lpstr>
      <vt:lpstr>Case 1: Sibling of the parent of the inserted node is black or NULL</vt:lpstr>
      <vt:lpstr>Case 2: Sibling of the parent of the inserted node is red</vt:lpstr>
      <vt:lpstr>The double red problem can move up the tree…</vt:lpstr>
      <vt:lpstr>Time complexity of insert?</vt:lpstr>
      <vt:lpstr>Delete</vt:lpstr>
      <vt:lpstr>Three Situations</vt:lpstr>
      <vt:lpstr>Deleting black Node</vt:lpstr>
      <vt:lpstr>The cases:</vt:lpstr>
      <vt:lpstr>Deletion: case1.1 </vt:lpstr>
      <vt:lpstr>Deletion: case1.2 </vt:lpstr>
      <vt:lpstr>Deletion: case2.1.1 </vt:lpstr>
      <vt:lpstr>Deletion: case2.1.2 </vt:lpstr>
      <vt:lpstr>Deletion: case2.2.1 </vt:lpstr>
      <vt:lpstr>Deletion: case2.2.2 </vt:lpstr>
      <vt:lpstr>Summary</vt:lpstr>
      <vt:lpstr>Insert and Delete Summary</vt:lpstr>
      <vt:lpstr>In what situations would you prefer red-black tree over AVL Tree?</vt:lpstr>
      <vt:lpstr>(a,b) Trees</vt:lpstr>
      <vt:lpstr>B-Tree</vt:lpstr>
      <vt:lpstr>Examples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Deletion Example 1</vt:lpstr>
      <vt:lpstr>Deletion Example 2</vt:lpstr>
      <vt:lpstr>Deletion Example 3</vt:lpstr>
      <vt:lpstr>Deletion Example 3</vt:lpstr>
      <vt:lpstr>Deletion Example 3</vt:lpstr>
      <vt:lpstr>Deletion Example 4</vt:lpstr>
      <vt:lpstr>Deletion Example 4</vt:lpstr>
      <vt:lpstr>Deletion Example 4</vt:lpstr>
    </vt:vector>
  </TitlesOfParts>
  <Company>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CSL201 Data Structures</dc:title>
  <dc:creator>Chomu Saini</dc:creator>
  <cp:lastModifiedBy>Chomu</cp:lastModifiedBy>
  <cp:revision>437</cp:revision>
  <cp:lastPrinted>2016-05-04T16:04:38Z</cp:lastPrinted>
  <dcterms:created xsi:type="dcterms:W3CDTF">2016-05-01T03:35:43Z</dcterms:created>
  <dcterms:modified xsi:type="dcterms:W3CDTF">2017-10-31T06:14:05Z</dcterms:modified>
</cp:coreProperties>
</file>