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21" r:id="rId19"/>
    <p:sldId id="315" r:id="rId20"/>
    <p:sldId id="262" r:id="rId21"/>
    <p:sldId id="259" r:id="rId22"/>
    <p:sldId id="260" r:id="rId23"/>
    <p:sldId id="261" r:id="rId24"/>
    <p:sldId id="316" r:id="rId25"/>
    <p:sldId id="317" r:id="rId26"/>
    <p:sldId id="318" r:id="rId27"/>
    <p:sldId id="319" r:id="rId28"/>
    <p:sldId id="312" r:id="rId29"/>
    <p:sldId id="313" r:id="rId30"/>
    <p:sldId id="32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D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30" autoAdjust="0"/>
  </p:normalViewPr>
  <p:slideViewPr>
    <p:cSldViewPr snapToGrid="0" snapToObjects="1">
      <p:cViewPr varScale="1">
        <p:scale>
          <a:sx n="155" d="100"/>
          <a:sy n="155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57A1-62CA-D643-A088-E0049D84FE12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C289-96CB-BE40-81D1-5D9D563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35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710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428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948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4544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81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5990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31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06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32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latin typeface="Avenir Book"/>
                <a:cs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  <a:lvl2pPr>
              <a:defRPr b="1">
                <a:latin typeface="Avenir Book"/>
                <a:cs typeface="Avenir Book"/>
              </a:defRPr>
            </a:lvl2pPr>
            <a:lvl3pPr>
              <a:defRPr b="1">
                <a:latin typeface="Avenir Book"/>
                <a:cs typeface="Avenir Book"/>
              </a:defRPr>
            </a:lvl3pPr>
            <a:lvl4pPr>
              <a:defRPr b="1">
                <a:latin typeface="Avenir Book"/>
                <a:cs typeface="Avenir Book"/>
              </a:defRPr>
            </a:lvl4pPr>
            <a:lvl5pPr>
              <a:defRPr b="1"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65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EAB8-E6E4-744E-A621-B24A21DFABBA}" type="datetimeFigureOut">
              <a:rPr lang="en-US" smtClean="0"/>
              <a:t>24/11/17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444" y="2130425"/>
            <a:ext cx="8805333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Lecture 22</a:t>
            </a:r>
            <a:br>
              <a:rPr lang="en-US" dirty="0" smtClean="0"/>
            </a:br>
            <a:r>
              <a:rPr lang="en-US" sz="6000" dirty="0" smtClean="0"/>
              <a:t> Minimum Spanning Tree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444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952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9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reeform 39"/>
          <p:cNvSpPr>
            <a:spLocks/>
          </p:cNvSpPr>
          <p:nvPr/>
        </p:nvSpPr>
        <p:spPr bwMode="auto">
          <a:xfrm>
            <a:off x="340000" y="2574924"/>
            <a:ext cx="806450" cy="862013"/>
          </a:xfrm>
          <a:custGeom>
            <a:avLst/>
            <a:gdLst>
              <a:gd name="T0" fmla="*/ 105846563 w 508"/>
              <a:gd name="T1" fmla="*/ 619958797 h 543"/>
              <a:gd name="T2" fmla="*/ 211693125 w 508"/>
              <a:gd name="T3" fmla="*/ 1118950024 h 543"/>
              <a:gd name="T4" fmla="*/ 846772500 w 508"/>
              <a:gd name="T5" fmla="*/ 1270159487 h 543"/>
              <a:gd name="T6" fmla="*/ 1255037813 w 508"/>
              <a:gd name="T7" fmla="*/ 529233119 h 543"/>
              <a:gd name="T8" fmla="*/ 695563125 w 508"/>
              <a:gd name="T9" fmla="*/ 15120946 h 543"/>
              <a:gd name="T10" fmla="*/ 105846563 w 508"/>
              <a:gd name="T11" fmla="*/ 619958797 h 5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543"/>
              <a:gd name="T20" fmla="*/ 508 w 508"/>
              <a:gd name="T21" fmla="*/ 543 h 5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543">
                <a:moveTo>
                  <a:pt x="42" y="246"/>
                </a:moveTo>
                <a:cubicBezTo>
                  <a:pt x="0" y="396"/>
                  <a:pt x="35" y="401"/>
                  <a:pt x="84" y="444"/>
                </a:cubicBezTo>
                <a:cubicBezTo>
                  <a:pt x="133" y="487"/>
                  <a:pt x="267" y="543"/>
                  <a:pt x="336" y="504"/>
                </a:cubicBezTo>
                <a:cubicBezTo>
                  <a:pt x="405" y="465"/>
                  <a:pt x="508" y="293"/>
                  <a:pt x="498" y="210"/>
                </a:cubicBezTo>
                <a:cubicBezTo>
                  <a:pt x="488" y="127"/>
                  <a:pt x="352" y="0"/>
                  <a:pt x="276" y="6"/>
                </a:cubicBezTo>
                <a:cubicBezTo>
                  <a:pt x="200" y="12"/>
                  <a:pt x="84" y="96"/>
                  <a:pt x="42" y="246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5" name="Oval 4"/>
          <p:cNvSpPr>
            <a:spLocks noChangeArrowheads="1"/>
          </p:cNvSpPr>
          <p:nvPr/>
        </p:nvSpPr>
        <p:spPr bwMode="auto">
          <a:xfrm>
            <a:off x="930550" y="1431924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136" name="Oval 5"/>
          <p:cNvSpPr>
            <a:spLocks noChangeArrowheads="1"/>
          </p:cNvSpPr>
          <p:nvPr/>
        </p:nvSpPr>
        <p:spPr bwMode="auto">
          <a:xfrm>
            <a:off x="2911750" y="1127124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</a:t>
            </a:r>
          </a:p>
        </p:txBody>
      </p:sp>
      <p:sp>
        <p:nvSpPr>
          <p:cNvPr id="137" name="Oval 6"/>
          <p:cNvSpPr>
            <a:spLocks noChangeArrowheads="1"/>
          </p:cNvSpPr>
          <p:nvPr/>
        </p:nvSpPr>
        <p:spPr bwMode="auto">
          <a:xfrm>
            <a:off x="1616350" y="2041524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138" name="Oval 7"/>
          <p:cNvSpPr>
            <a:spLocks noChangeArrowheads="1"/>
          </p:cNvSpPr>
          <p:nvPr/>
        </p:nvSpPr>
        <p:spPr bwMode="auto">
          <a:xfrm>
            <a:off x="625750" y="2727324"/>
            <a:ext cx="304800" cy="304800"/>
          </a:xfrm>
          <a:prstGeom prst="ellipse">
            <a:avLst/>
          </a:prstGeom>
          <a:solidFill>
            <a:srgbClr val="CFDBFD"/>
          </a:solidFill>
          <a:ln w="3810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A</a:t>
            </a:r>
          </a:p>
        </p:txBody>
      </p:sp>
      <p:sp>
        <p:nvSpPr>
          <p:cNvPr id="139" name="Oval 8"/>
          <p:cNvSpPr>
            <a:spLocks noChangeArrowheads="1"/>
          </p:cNvSpPr>
          <p:nvPr/>
        </p:nvSpPr>
        <p:spPr bwMode="auto">
          <a:xfrm>
            <a:off x="3597550" y="1889124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</a:t>
            </a:r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3064150" y="2574924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</a:t>
            </a:r>
          </a:p>
        </p:txBody>
      </p:sp>
      <p:cxnSp>
        <p:nvCxnSpPr>
          <p:cNvPr id="141" name="AutoShape 10"/>
          <p:cNvCxnSpPr>
            <a:cxnSpLocks noChangeShapeType="1"/>
            <a:stCxn id="135" idx="5"/>
            <a:endCxn id="137" idx="1"/>
          </p:cNvCxnSpPr>
          <p:nvPr/>
        </p:nvCxnSpPr>
        <p:spPr bwMode="auto">
          <a:xfrm>
            <a:off x="1190900" y="1701799"/>
            <a:ext cx="469900" cy="37465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AutoShape 11"/>
          <p:cNvCxnSpPr>
            <a:cxnSpLocks noChangeShapeType="1"/>
            <a:stCxn id="137" idx="3"/>
            <a:endCxn id="138" idx="7"/>
          </p:cNvCxnSpPr>
          <p:nvPr/>
        </p:nvCxnSpPr>
        <p:spPr bwMode="auto">
          <a:xfrm flipH="1">
            <a:off x="886100" y="2311399"/>
            <a:ext cx="774700" cy="441325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AutoShape 12"/>
          <p:cNvCxnSpPr>
            <a:cxnSpLocks noChangeShapeType="1"/>
            <a:stCxn id="135" idx="3"/>
            <a:endCxn id="138" idx="0"/>
          </p:cNvCxnSpPr>
          <p:nvPr/>
        </p:nvCxnSpPr>
        <p:spPr bwMode="auto">
          <a:xfrm flipH="1">
            <a:off x="778150" y="1701799"/>
            <a:ext cx="196850" cy="1006475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AutoShape 13"/>
          <p:cNvCxnSpPr>
            <a:cxnSpLocks noChangeShapeType="1"/>
            <a:stCxn id="137" idx="6"/>
            <a:endCxn id="140" idx="1"/>
          </p:cNvCxnSpPr>
          <p:nvPr/>
        </p:nvCxnSpPr>
        <p:spPr bwMode="auto">
          <a:xfrm>
            <a:off x="1930675" y="2193924"/>
            <a:ext cx="1177925" cy="41592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AutoShape 14"/>
          <p:cNvCxnSpPr>
            <a:cxnSpLocks noChangeShapeType="1"/>
            <a:stCxn id="138" idx="6"/>
            <a:endCxn id="140" idx="2"/>
          </p:cNvCxnSpPr>
          <p:nvPr/>
        </p:nvCxnSpPr>
        <p:spPr bwMode="auto">
          <a:xfrm flipV="1">
            <a:off x="949600" y="2727324"/>
            <a:ext cx="2105025" cy="15240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AutoShape 15"/>
          <p:cNvCxnSpPr>
            <a:cxnSpLocks noChangeShapeType="1"/>
            <a:stCxn id="135" idx="6"/>
            <a:endCxn id="136" idx="2"/>
          </p:cNvCxnSpPr>
          <p:nvPr/>
        </p:nvCxnSpPr>
        <p:spPr bwMode="auto">
          <a:xfrm flipV="1">
            <a:off x="1244875" y="1279524"/>
            <a:ext cx="1657350" cy="30480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AutoShape 16"/>
          <p:cNvCxnSpPr>
            <a:cxnSpLocks noChangeShapeType="1"/>
            <a:stCxn id="137" idx="7"/>
            <a:endCxn id="136" idx="3"/>
          </p:cNvCxnSpPr>
          <p:nvPr/>
        </p:nvCxnSpPr>
        <p:spPr bwMode="auto">
          <a:xfrm flipV="1">
            <a:off x="1876700" y="1396999"/>
            <a:ext cx="1079500" cy="67945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AutoShape 17"/>
          <p:cNvCxnSpPr>
            <a:cxnSpLocks noChangeShapeType="1"/>
            <a:stCxn id="139" idx="1"/>
            <a:endCxn id="136" idx="5"/>
          </p:cNvCxnSpPr>
          <p:nvPr/>
        </p:nvCxnSpPr>
        <p:spPr bwMode="auto">
          <a:xfrm flipH="1" flipV="1">
            <a:off x="3172100" y="1396999"/>
            <a:ext cx="469900" cy="52705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AutoShape 18"/>
          <p:cNvCxnSpPr>
            <a:cxnSpLocks noChangeShapeType="1"/>
            <a:stCxn id="140" idx="7"/>
            <a:endCxn id="139" idx="3"/>
          </p:cNvCxnSpPr>
          <p:nvPr/>
        </p:nvCxnSpPr>
        <p:spPr bwMode="auto">
          <a:xfrm flipV="1">
            <a:off x="3324500" y="2158999"/>
            <a:ext cx="317500" cy="45085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Text Box 19"/>
          <p:cNvSpPr txBox="1">
            <a:spLocks noChangeArrowheads="1"/>
          </p:cNvSpPr>
          <p:nvPr/>
        </p:nvSpPr>
        <p:spPr bwMode="auto">
          <a:xfrm>
            <a:off x="1906863" y="1127124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51" name="Text Box 20"/>
          <p:cNvSpPr txBox="1">
            <a:spLocks noChangeArrowheads="1"/>
          </p:cNvSpPr>
          <p:nvPr/>
        </p:nvSpPr>
        <p:spPr bwMode="auto">
          <a:xfrm>
            <a:off x="3397525" y="1446212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52" name="Text Box 21"/>
          <p:cNvSpPr txBox="1">
            <a:spLocks noChangeArrowheads="1"/>
          </p:cNvSpPr>
          <p:nvPr/>
        </p:nvSpPr>
        <p:spPr bwMode="auto">
          <a:xfrm>
            <a:off x="557488" y="1914524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2525988" y="2132012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54" name="Text Box 23"/>
          <p:cNvSpPr txBox="1">
            <a:spLocks noChangeArrowheads="1"/>
          </p:cNvSpPr>
          <p:nvPr/>
        </p:nvSpPr>
        <p:spPr bwMode="auto">
          <a:xfrm>
            <a:off x="1144863" y="1827212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1784625" y="2817812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56" name="Text Box 25"/>
          <p:cNvSpPr txBox="1">
            <a:spLocks noChangeArrowheads="1"/>
          </p:cNvSpPr>
          <p:nvPr/>
        </p:nvSpPr>
        <p:spPr bwMode="auto">
          <a:xfrm>
            <a:off x="3449913" y="2289174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2378350" y="1674812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158" name="Text Box 27"/>
          <p:cNvSpPr txBox="1">
            <a:spLocks noChangeArrowheads="1"/>
          </p:cNvSpPr>
          <p:nvPr/>
        </p:nvSpPr>
        <p:spPr bwMode="auto">
          <a:xfrm>
            <a:off x="1351238" y="2390774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59" name="Text Box 32"/>
          <p:cNvSpPr txBox="1">
            <a:spLocks noChangeArrowheads="1"/>
          </p:cNvSpPr>
          <p:nvPr/>
        </p:nvSpPr>
        <p:spPr bwMode="auto">
          <a:xfrm>
            <a:off x="397150" y="2879724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60" name="Text Box 33"/>
          <p:cNvSpPr txBox="1">
            <a:spLocks noChangeArrowheads="1"/>
          </p:cNvSpPr>
          <p:nvPr/>
        </p:nvSpPr>
        <p:spPr bwMode="auto">
          <a:xfrm>
            <a:off x="3292750" y="2741612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61" name="Text Box 34"/>
          <p:cNvSpPr txBox="1">
            <a:spLocks noChangeArrowheads="1"/>
          </p:cNvSpPr>
          <p:nvPr/>
        </p:nvSpPr>
        <p:spPr bwMode="auto">
          <a:xfrm>
            <a:off x="701950" y="1217612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62" name="Text Box 35"/>
          <p:cNvSpPr txBox="1">
            <a:spLocks noChangeArrowheads="1"/>
          </p:cNvSpPr>
          <p:nvPr/>
        </p:nvSpPr>
        <p:spPr bwMode="auto">
          <a:xfrm>
            <a:off x="1616350" y="1727199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63" name="Text Box 36"/>
          <p:cNvSpPr txBox="1">
            <a:spLocks noChangeArrowheads="1"/>
          </p:cNvSpPr>
          <p:nvPr/>
        </p:nvSpPr>
        <p:spPr bwMode="auto">
          <a:xfrm>
            <a:off x="3859488" y="1674812"/>
            <a:ext cx="347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</a:t>
            </a:r>
          </a:p>
        </p:txBody>
      </p:sp>
      <p:sp>
        <p:nvSpPr>
          <p:cNvPr id="164" name="Text Box 37"/>
          <p:cNvSpPr txBox="1">
            <a:spLocks noChangeArrowheads="1"/>
          </p:cNvSpPr>
          <p:nvPr/>
        </p:nvSpPr>
        <p:spPr bwMode="auto">
          <a:xfrm>
            <a:off x="3121300" y="914399"/>
            <a:ext cx="347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</a:t>
            </a: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BE2D00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425725" y="3351212"/>
            <a:ext cx="3857625" cy="2479675"/>
            <a:chOff x="695325" y="3900488"/>
            <a:chExt cx="3857625" cy="2479675"/>
          </a:xfrm>
        </p:grpSpPr>
        <p:sp>
          <p:nvSpPr>
            <p:cNvPr id="166" name="Freeform 40"/>
            <p:cNvSpPr>
              <a:spLocks/>
            </p:cNvSpPr>
            <p:nvPr/>
          </p:nvSpPr>
          <p:spPr bwMode="auto">
            <a:xfrm>
              <a:off x="695325" y="4195763"/>
              <a:ext cx="1120775" cy="2184400"/>
            </a:xfrm>
            <a:custGeom>
              <a:avLst/>
              <a:gdLst>
                <a:gd name="T0" fmla="*/ 105846563 w 706"/>
                <a:gd name="T1" fmla="*/ 1806951238 h 1376"/>
                <a:gd name="T2" fmla="*/ 120967500 w 706"/>
                <a:gd name="T3" fmla="*/ 2147483647 h 1376"/>
                <a:gd name="T4" fmla="*/ 786288750 w 706"/>
                <a:gd name="T5" fmla="*/ 2147483647 h 1376"/>
                <a:gd name="T6" fmla="*/ 1270158750 w 706"/>
                <a:gd name="T7" fmla="*/ 2147483647 h 1376"/>
                <a:gd name="T8" fmla="*/ 1754028750 w 706"/>
                <a:gd name="T9" fmla="*/ 869453113 h 1376"/>
                <a:gd name="T10" fmla="*/ 1421368125 w 706"/>
                <a:gd name="T11" fmla="*/ 128527175 h 1376"/>
                <a:gd name="T12" fmla="*/ 423386250 w 706"/>
                <a:gd name="T13" fmla="*/ 279736550 h 1376"/>
                <a:gd name="T14" fmla="*/ 105846563 w 706"/>
                <a:gd name="T15" fmla="*/ 1806951238 h 1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6"/>
                <a:gd name="T25" fmla="*/ 0 h 1376"/>
                <a:gd name="T26" fmla="*/ 706 w 706"/>
                <a:gd name="T27" fmla="*/ 1376 h 1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6" h="1376">
                  <a:moveTo>
                    <a:pt x="42" y="717"/>
                  </a:moveTo>
                  <a:cubicBezTo>
                    <a:pt x="48" y="879"/>
                    <a:pt x="0" y="1167"/>
                    <a:pt x="48" y="1275"/>
                  </a:cubicBezTo>
                  <a:cubicBezTo>
                    <a:pt x="93" y="1376"/>
                    <a:pt x="236" y="1364"/>
                    <a:pt x="312" y="1323"/>
                  </a:cubicBezTo>
                  <a:cubicBezTo>
                    <a:pt x="388" y="1282"/>
                    <a:pt x="440" y="1192"/>
                    <a:pt x="504" y="1029"/>
                  </a:cubicBezTo>
                  <a:cubicBezTo>
                    <a:pt x="568" y="866"/>
                    <a:pt x="686" y="508"/>
                    <a:pt x="696" y="345"/>
                  </a:cubicBezTo>
                  <a:cubicBezTo>
                    <a:pt x="706" y="182"/>
                    <a:pt x="652" y="90"/>
                    <a:pt x="564" y="51"/>
                  </a:cubicBezTo>
                  <a:cubicBezTo>
                    <a:pt x="476" y="12"/>
                    <a:pt x="255" y="0"/>
                    <a:pt x="168" y="111"/>
                  </a:cubicBezTo>
                  <a:cubicBezTo>
                    <a:pt x="81" y="222"/>
                    <a:pt x="36" y="555"/>
                    <a:pt x="42" y="717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Oval 41"/>
            <p:cNvSpPr>
              <a:spLocks noChangeArrowheads="1"/>
            </p:cNvSpPr>
            <p:nvPr/>
          </p:nvSpPr>
          <p:spPr bwMode="auto">
            <a:xfrm>
              <a:off x="1276350" y="44196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68" name="Oval 42"/>
            <p:cNvSpPr>
              <a:spLocks noChangeArrowheads="1"/>
            </p:cNvSpPr>
            <p:nvPr/>
          </p:nvSpPr>
          <p:spPr bwMode="auto">
            <a:xfrm>
              <a:off x="3257550" y="41148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169" name="Oval 43"/>
            <p:cNvSpPr>
              <a:spLocks noChangeArrowheads="1"/>
            </p:cNvSpPr>
            <p:nvPr/>
          </p:nvSpPr>
          <p:spPr bwMode="auto">
            <a:xfrm>
              <a:off x="1962150" y="50292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70" name="Oval 44"/>
            <p:cNvSpPr>
              <a:spLocks noChangeArrowheads="1"/>
            </p:cNvSpPr>
            <p:nvPr/>
          </p:nvSpPr>
          <p:spPr bwMode="auto">
            <a:xfrm>
              <a:off x="971550" y="57150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71" name="Oval 45"/>
            <p:cNvSpPr>
              <a:spLocks noChangeArrowheads="1"/>
            </p:cNvSpPr>
            <p:nvPr/>
          </p:nvSpPr>
          <p:spPr bwMode="auto">
            <a:xfrm>
              <a:off x="3943350" y="48768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172" name="Oval 46"/>
            <p:cNvSpPr>
              <a:spLocks noChangeArrowheads="1"/>
            </p:cNvSpPr>
            <p:nvPr/>
          </p:nvSpPr>
          <p:spPr bwMode="auto">
            <a:xfrm>
              <a:off x="3409950" y="55626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cxnSp>
          <p:nvCxnSpPr>
            <p:cNvPr id="173" name="AutoShape 47"/>
            <p:cNvCxnSpPr>
              <a:cxnSpLocks noChangeShapeType="1"/>
              <a:stCxn id="167" idx="5"/>
              <a:endCxn id="169" idx="1"/>
            </p:cNvCxnSpPr>
            <p:nvPr/>
          </p:nvCxnSpPr>
          <p:spPr bwMode="auto">
            <a:xfrm>
              <a:off x="1536700" y="4699000"/>
              <a:ext cx="469900" cy="3651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AutoShape 48"/>
            <p:cNvCxnSpPr>
              <a:cxnSpLocks noChangeShapeType="1"/>
              <a:stCxn id="169" idx="3"/>
              <a:endCxn id="170" idx="7"/>
            </p:cNvCxnSpPr>
            <p:nvPr/>
          </p:nvCxnSpPr>
          <p:spPr bwMode="auto">
            <a:xfrm flipH="1">
              <a:off x="1231900" y="5299075"/>
              <a:ext cx="774700" cy="441325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AutoShape 49"/>
            <p:cNvCxnSpPr>
              <a:cxnSpLocks noChangeShapeType="1"/>
              <a:stCxn id="167" idx="3"/>
              <a:endCxn id="170" idx="0"/>
            </p:cNvCxnSpPr>
            <p:nvPr/>
          </p:nvCxnSpPr>
          <p:spPr bwMode="auto">
            <a:xfrm flipH="1">
              <a:off x="1123950" y="4699000"/>
              <a:ext cx="196850" cy="9969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AutoShape 50"/>
            <p:cNvCxnSpPr>
              <a:cxnSpLocks noChangeShapeType="1"/>
              <a:stCxn id="169" idx="6"/>
              <a:endCxn id="172" idx="1"/>
            </p:cNvCxnSpPr>
            <p:nvPr/>
          </p:nvCxnSpPr>
          <p:spPr bwMode="auto">
            <a:xfrm>
              <a:off x="2276475" y="5181600"/>
              <a:ext cx="1177925" cy="415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AutoShape 51"/>
            <p:cNvCxnSpPr>
              <a:cxnSpLocks noChangeShapeType="1"/>
              <a:stCxn id="170" idx="6"/>
              <a:endCxn id="172" idx="2"/>
            </p:cNvCxnSpPr>
            <p:nvPr/>
          </p:nvCxnSpPr>
          <p:spPr bwMode="auto">
            <a:xfrm flipV="1">
              <a:off x="1295400" y="5715000"/>
              <a:ext cx="2105025" cy="1524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52"/>
            <p:cNvCxnSpPr>
              <a:cxnSpLocks noChangeShapeType="1"/>
              <a:stCxn id="167" idx="6"/>
              <a:endCxn id="168" idx="2"/>
            </p:cNvCxnSpPr>
            <p:nvPr/>
          </p:nvCxnSpPr>
          <p:spPr bwMode="auto">
            <a:xfrm flipV="1">
              <a:off x="1600200" y="4267200"/>
              <a:ext cx="1647825" cy="304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53"/>
            <p:cNvCxnSpPr>
              <a:cxnSpLocks noChangeShapeType="1"/>
              <a:stCxn id="169" idx="7"/>
              <a:endCxn id="168" idx="3"/>
            </p:cNvCxnSpPr>
            <p:nvPr/>
          </p:nvCxnSpPr>
          <p:spPr bwMode="auto">
            <a:xfrm flipV="1">
              <a:off x="2222500" y="4384675"/>
              <a:ext cx="1079500" cy="6794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54"/>
            <p:cNvCxnSpPr>
              <a:cxnSpLocks noChangeShapeType="1"/>
              <a:stCxn id="171" idx="1"/>
              <a:endCxn id="168" idx="5"/>
            </p:cNvCxnSpPr>
            <p:nvPr/>
          </p:nvCxnSpPr>
          <p:spPr bwMode="auto">
            <a:xfrm flipH="1" flipV="1">
              <a:off x="3517900" y="4384675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55"/>
            <p:cNvCxnSpPr>
              <a:cxnSpLocks noChangeShapeType="1"/>
              <a:stCxn id="172" idx="7"/>
              <a:endCxn id="171" idx="3"/>
            </p:cNvCxnSpPr>
            <p:nvPr/>
          </p:nvCxnSpPr>
          <p:spPr bwMode="auto">
            <a:xfrm flipV="1">
              <a:off x="3670300" y="5146675"/>
              <a:ext cx="317500" cy="4508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56"/>
            <p:cNvSpPr txBox="1">
              <a:spLocks noChangeArrowheads="1"/>
            </p:cNvSpPr>
            <p:nvPr/>
          </p:nvSpPr>
          <p:spPr bwMode="auto">
            <a:xfrm>
              <a:off x="2252663" y="4114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83" name="Text Box 57"/>
            <p:cNvSpPr txBox="1">
              <a:spLocks noChangeArrowheads="1"/>
            </p:cNvSpPr>
            <p:nvPr/>
          </p:nvSpPr>
          <p:spPr bwMode="auto">
            <a:xfrm>
              <a:off x="3743325" y="4433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84" name="Text Box 58"/>
            <p:cNvSpPr txBox="1">
              <a:spLocks noChangeArrowheads="1"/>
            </p:cNvSpPr>
            <p:nvPr/>
          </p:nvSpPr>
          <p:spPr bwMode="auto">
            <a:xfrm>
              <a:off x="903288" y="49022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85" name="Text Box 59"/>
            <p:cNvSpPr txBox="1">
              <a:spLocks noChangeArrowheads="1"/>
            </p:cNvSpPr>
            <p:nvPr/>
          </p:nvSpPr>
          <p:spPr bwMode="auto">
            <a:xfrm>
              <a:off x="2871788" y="51196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86" name="Text Box 60"/>
            <p:cNvSpPr txBox="1">
              <a:spLocks noChangeArrowheads="1"/>
            </p:cNvSpPr>
            <p:nvPr/>
          </p:nvSpPr>
          <p:spPr bwMode="auto">
            <a:xfrm>
              <a:off x="1490663" y="48148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87" name="Text Box 61"/>
            <p:cNvSpPr txBox="1">
              <a:spLocks noChangeArrowheads="1"/>
            </p:cNvSpPr>
            <p:nvPr/>
          </p:nvSpPr>
          <p:spPr bwMode="auto">
            <a:xfrm>
              <a:off x="2130425" y="58054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88" name="Text Box 62"/>
            <p:cNvSpPr txBox="1">
              <a:spLocks noChangeArrowheads="1"/>
            </p:cNvSpPr>
            <p:nvPr/>
          </p:nvSpPr>
          <p:spPr bwMode="auto">
            <a:xfrm>
              <a:off x="3795713" y="52768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89" name="Text Box 63"/>
            <p:cNvSpPr txBox="1">
              <a:spLocks noChangeArrowheads="1"/>
            </p:cNvSpPr>
            <p:nvPr/>
          </p:nvSpPr>
          <p:spPr bwMode="auto">
            <a:xfrm>
              <a:off x="2724150" y="46624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90" name="Text Box 64"/>
            <p:cNvSpPr txBox="1">
              <a:spLocks noChangeArrowheads="1"/>
            </p:cNvSpPr>
            <p:nvPr/>
          </p:nvSpPr>
          <p:spPr bwMode="auto">
            <a:xfrm>
              <a:off x="1697038" y="53784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91" name="Text Box 65"/>
            <p:cNvSpPr txBox="1">
              <a:spLocks noChangeArrowheads="1"/>
            </p:cNvSpPr>
            <p:nvPr/>
          </p:nvSpPr>
          <p:spPr bwMode="auto">
            <a:xfrm>
              <a:off x="742950" y="58674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92" name="Text Box 66"/>
            <p:cNvSpPr txBox="1">
              <a:spLocks noChangeArrowheads="1"/>
            </p:cNvSpPr>
            <p:nvPr/>
          </p:nvSpPr>
          <p:spPr bwMode="auto">
            <a:xfrm>
              <a:off x="3638550" y="57292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93" name="Text Box 67"/>
            <p:cNvSpPr txBox="1">
              <a:spLocks noChangeArrowheads="1"/>
            </p:cNvSpPr>
            <p:nvPr/>
          </p:nvSpPr>
          <p:spPr bwMode="auto">
            <a:xfrm>
              <a:off x="1047750" y="42052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94" name="Text Box 68"/>
            <p:cNvSpPr txBox="1">
              <a:spLocks noChangeArrowheads="1"/>
            </p:cNvSpPr>
            <p:nvPr/>
          </p:nvSpPr>
          <p:spPr bwMode="auto">
            <a:xfrm>
              <a:off x="1962150" y="471487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95" name="Text Box 69"/>
            <p:cNvSpPr txBox="1">
              <a:spLocks noChangeArrowheads="1"/>
            </p:cNvSpPr>
            <p:nvPr/>
          </p:nvSpPr>
          <p:spPr bwMode="auto">
            <a:xfrm>
              <a:off x="4205288" y="4662488"/>
              <a:ext cx="3476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</a:t>
              </a:r>
            </a:p>
          </p:txBody>
        </p:sp>
        <p:sp>
          <p:nvSpPr>
            <p:cNvPr id="196" name="Text Box 70"/>
            <p:cNvSpPr txBox="1">
              <a:spLocks noChangeArrowheads="1"/>
            </p:cNvSpPr>
            <p:nvPr/>
          </p:nvSpPr>
          <p:spPr bwMode="auto">
            <a:xfrm>
              <a:off x="3484563" y="39004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7</a:t>
              </a: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788175" y="912812"/>
            <a:ext cx="3857625" cy="2479675"/>
            <a:chOff x="5057775" y="1462088"/>
            <a:chExt cx="3857625" cy="2479675"/>
          </a:xfrm>
        </p:grpSpPr>
        <p:sp>
          <p:nvSpPr>
            <p:cNvPr id="198" name="Freeform 71"/>
            <p:cNvSpPr>
              <a:spLocks/>
            </p:cNvSpPr>
            <p:nvPr/>
          </p:nvSpPr>
          <p:spPr bwMode="auto">
            <a:xfrm>
              <a:off x="5057775" y="1760538"/>
              <a:ext cx="1841500" cy="2181225"/>
            </a:xfrm>
            <a:custGeom>
              <a:avLst/>
              <a:gdLst>
                <a:gd name="T0" fmla="*/ 105846563 w 1160"/>
                <a:gd name="T1" fmla="*/ 1801910925 h 1374"/>
                <a:gd name="T2" fmla="*/ 120967500 w 1160"/>
                <a:gd name="T3" fmla="*/ 2147483647 h 1374"/>
                <a:gd name="T4" fmla="*/ 786288750 w 1160"/>
                <a:gd name="T5" fmla="*/ 2147483647 h 1374"/>
                <a:gd name="T6" fmla="*/ 1723786875 w 1160"/>
                <a:gd name="T7" fmla="*/ 2147483647 h 1374"/>
                <a:gd name="T8" fmla="*/ 2147483647 w 1160"/>
                <a:gd name="T9" fmla="*/ 1378526263 h 1374"/>
                <a:gd name="T10" fmla="*/ 1602819375 w 1160"/>
                <a:gd name="T11" fmla="*/ 183972200 h 1374"/>
                <a:gd name="T12" fmla="*/ 423386250 w 1160"/>
                <a:gd name="T13" fmla="*/ 274696238 h 1374"/>
                <a:gd name="T14" fmla="*/ 105846563 w 1160"/>
                <a:gd name="T15" fmla="*/ 1801910925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0"/>
                <a:gd name="T25" fmla="*/ 0 h 1374"/>
                <a:gd name="T26" fmla="*/ 1160 w 1160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0" h="1374">
                  <a:moveTo>
                    <a:pt x="42" y="715"/>
                  </a:moveTo>
                  <a:cubicBezTo>
                    <a:pt x="48" y="877"/>
                    <a:pt x="0" y="1165"/>
                    <a:pt x="48" y="1273"/>
                  </a:cubicBezTo>
                  <a:cubicBezTo>
                    <a:pt x="93" y="1374"/>
                    <a:pt x="206" y="1346"/>
                    <a:pt x="312" y="1321"/>
                  </a:cubicBezTo>
                  <a:cubicBezTo>
                    <a:pt x="418" y="1296"/>
                    <a:pt x="544" y="1252"/>
                    <a:pt x="684" y="1123"/>
                  </a:cubicBezTo>
                  <a:cubicBezTo>
                    <a:pt x="824" y="994"/>
                    <a:pt x="1160" y="722"/>
                    <a:pt x="1152" y="547"/>
                  </a:cubicBezTo>
                  <a:cubicBezTo>
                    <a:pt x="1144" y="372"/>
                    <a:pt x="800" y="146"/>
                    <a:pt x="636" y="73"/>
                  </a:cubicBezTo>
                  <a:cubicBezTo>
                    <a:pt x="472" y="0"/>
                    <a:pt x="267" y="2"/>
                    <a:pt x="168" y="109"/>
                  </a:cubicBezTo>
                  <a:cubicBezTo>
                    <a:pt x="69" y="216"/>
                    <a:pt x="36" y="553"/>
                    <a:pt x="42" y="715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Oval 72"/>
            <p:cNvSpPr>
              <a:spLocks noChangeArrowheads="1"/>
            </p:cNvSpPr>
            <p:nvPr/>
          </p:nvSpPr>
          <p:spPr bwMode="auto">
            <a:xfrm>
              <a:off x="5638800" y="19812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00" name="Oval 73"/>
            <p:cNvSpPr>
              <a:spLocks noChangeArrowheads="1"/>
            </p:cNvSpPr>
            <p:nvPr/>
          </p:nvSpPr>
          <p:spPr bwMode="auto">
            <a:xfrm>
              <a:off x="7620000" y="16764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201" name="Oval 74"/>
            <p:cNvSpPr>
              <a:spLocks noChangeArrowheads="1"/>
            </p:cNvSpPr>
            <p:nvPr/>
          </p:nvSpPr>
          <p:spPr bwMode="auto">
            <a:xfrm>
              <a:off x="6324600" y="25908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02" name="Oval 75"/>
            <p:cNvSpPr>
              <a:spLocks noChangeArrowheads="1"/>
            </p:cNvSpPr>
            <p:nvPr/>
          </p:nvSpPr>
          <p:spPr bwMode="auto">
            <a:xfrm>
              <a:off x="5334000" y="32766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03" name="Oval 76"/>
            <p:cNvSpPr>
              <a:spLocks noChangeArrowheads="1"/>
            </p:cNvSpPr>
            <p:nvPr/>
          </p:nvSpPr>
          <p:spPr bwMode="auto">
            <a:xfrm>
              <a:off x="8305800" y="24384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04" name="Oval 77"/>
            <p:cNvSpPr>
              <a:spLocks noChangeArrowheads="1"/>
            </p:cNvSpPr>
            <p:nvPr/>
          </p:nvSpPr>
          <p:spPr bwMode="auto">
            <a:xfrm>
              <a:off x="7772400" y="31242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cxnSp>
          <p:nvCxnSpPr>
            <p:cNvPr id="205" name="AutoShape 78"/>
            <p:cNvCxnSpPr>
              <a:cxnSpLocks noChangeShapeType="1"/>
              <a:stCxn id="199" idx="5"/>
              <a:endCxn id="201" idx="1"/>
            </p:cNvCxnSpPr>
            <p:nvPr/>
          </p:nvCxnSpPr>
          <p:spPr bwMode="auto">
            <a:xfrm>
              <a:off x="5899150" y="2260600"/>
              <a:ext cx="469900" cy="3556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" name="AutoShape 79"/>
            <p:cNvCxnSpPr>
              <a:cxnSpLocks noChangeShapeType="1"/>
              <a:stCxn id="201" idx="3"/>
              <a:endCxn id="202" idx="7"/>
            </p:cNvCxnSpPr>
            <p:nvPr/>
          </p:nvCxnSpPr>
          <p:spPr bwMode="auto">
            <a:xfrm flipH="1">
              <a:off x="5594350" y="2870200"/>
              <a:ext cx="774700" cy="4318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" name="AutoShape 80"/>
            <p:cNvCxnSpPr>
              <a:cxnSpLocks noChangeShapeType="1"/>
              <a:stCxn id="199" idx="3"/>
              <a:endCxn id="202" idx="0"/>
            </p:cNvCxnSpPr>
            <p:nvPr/>
          </p:nvCxnSpPr>
          <p:spPr bwMode="auto">
            <a:xfrm flipH="1">
              <a:off x="5486400" y="2260600"/>
              <a:ext cx="196850" cy="9969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" name="AutoShape 81"/>
            <p:cNvCxnSpPr>
              <a:cxnSpLocks noChangeShapeType="1"/>
              <a:stCxn id="201" idx="6"/>
              <a:endCxn id="204" idx="1"/>
            </p:cNvCxnSpPr>
            <p:nvPr/>
          </p:nvCxnSpPr>
          <p:spPr bwMode="auto">
            <a:xfrm>
              <a:off x="6648450" y="2743200"/>
              <a:ext cx="1168400" cy="415925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" name="AutoShape 82"/>
            <p:cNvCxnSpPr>
              <a:cxnSpLocks noChangeShapeType="1"/>
              <a:stCxn id="202" idx="6"/>
              <a:endCxn id="204" idx="2"/>
            </p:cNvCxnSpPr>
            <p:nvPr/>
          </p:nvCxnSpPr>
          <p:spPr bwMode="auto">
            <a:xfrm flipV="1">
              <a:off x="5657850" y="3276600"/>
              <a:ext cx="2105025" cy="1524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" name="AutoShape 83"/>
            <p:cNvCxnSpPr>
              <a:cxnSpLocks noChangeShapeType="1"/>
              <a:stCxn id="199" idx="6"/>
              <a:endCxn id="200" idx="2"/>
            </p:cNvCxnSpPr>
            <p:nvPr/>
          </p:nvCxnSpPr>
          <p:spPr bwMode="auto">
            <a:xfrm flipV="1">
              <a:off x="5962650" y="1828800"/>
              <a:ext cx="1647825" cy="304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" name="AutoShape 84"/>
            <p:cNvCxnSpPr>
              <a:cxnSpLocks noChangeShapeType="1"/>
              <a:stCxn id="201" idx="7"/>
              <a:endCxn id="200" idx="3"/>
            </p:cNvCxnSpPr>
            <p:nvPr/>
          </p:nvCxnSpPr>
          <p:spPr bwMode="auto">
            <a:xfrm flipV="1">
              <a:off x="6584950" y="1946275"/>
              <a:ext cx="1079500" cy="669925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" name="AutoShape 85"/>
            <p:cNvCxnSpPr>
              <a:cxnSpLocks noChangeShapeType="1"/>
              <a:stCxn id="203" idx="1"/>
              <a:endCxn id="200" idx="5"/>
            </p:cNvCxnSpPr>
            <p:nvPr/>
          </p:nvCxnSpPr>
          <p:spPr bwMode="auto">
            <a:xfrm flipH="1" flipV="1">
              <a:off x="7880350" y="1946275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" name="AutoShape 86"/>
            <p:cNvCxnSpPr>
              <a:cxnSpLocks noChangeShapeType="1"/>
              <a:stCxn id="204" idx="7"/>
              <a:endCxn id="203" idx="3"/>
            </p:cNvCxnSpPr>
            <p:nvPr/>
          </p:nvCxnSpPr>
          <p:spPr bwMode="auto">
            <a:xfrm flipV="1">
              <a:off x="8032750" y="2708275"/>
              <a:ext cx="317500" cy="4508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" name="Text Box 87"/>
            <p:cNvSpPr txBox="1">
              <a:spLocks noChangeArrowheads="1"/>
            </p:cNvSpPr>
            <p:nvPr/>
          </p:nvSpPr>
          <p:spPr bwMode="auto">
            <a:xfrm>
              <a:off x="6615113" y="16764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15" name="Text Box 88"/>
            <p:cNvSpPr txBox="1">
              <a:spLocks noChangeArrowheads="1"/>
            </p:cNvSpPr>
            <p:nvPr/>
          </p:nvSpPr>
          <p:spPr bwMode="auto">
            <a:xfrm>
              <a:off x="8105775" y="19954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16" name="Text Box 89"/>
            <p:cNvSpPr txBox="1">
              <a:spLocks noChangeArrowheads="1"/>
            </p:cNvSpPr>
            <p:nvPr/>
          </p:nvSpPr>
          <p:spPr bwMode="auto">
            <a:xfrm>
              <a:off x="5265738" y="2463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17" name="Text Box 90"/>
            <p:cNvSpPr txBox="1">
              <a:spLocks noChangeArrowheads="1"/>
            </p:cNvSpPr>
            <p:nvPr/>
          </p:nvSpPr>
          <p:spPr bwMode="auto">
            <a:xfrm>
              <a:off x="7234238" y="26812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18" name="Text Box 91"/>
            <p:cNvSpPr txBox="1">
              <a:spLocks noChangeArrowheads="1"/>
            </p:cNvSpPr>
            <p:nvPr/>
          </p:nvSpPr>
          <p:spPr bwMode="auto">
            <a:xfrm>
              <a:off x="5853113" y="23764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19" name="Text Box 92"/>
            <p:cNvSpPr txBox="1">
              <a:spLocks noChangeArrowheads="1"/>
            </p:cNvSpPr>
            <p:nvPr/>
          </p:nvSpPr>
          <p:spPr bwMode="auto">
            <a:xfrm>
              <a:off x="6492875" y="33670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20" name="Text Box 93"/>
            <p:cNvSpPr txBox="1">
              <a:spLocks noChangeArrowheads="1"/>
            </p:cNvSpPr>
            <p:nvPr/>
          </p:nvSpPr>
          <p:spPr bwMode="auto">
            <a:xfrm>
              <a:off x="8158163" y="28384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21" name="Text Box 94"/>
            <p:cNvSpPr txBox="1">
              <a:spLocks noChangeArrowheads="1"/>
            </p:cNvSpPr>
            <p:nvPr/>
          </p:nvSpPr>
          <p:spPr bwMode="auto">
            <a:xfrm>
              <a:off x="7086600" y="22240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222" name="Text Box 95"/>
            <p:cNvSpPr txBox="1">
              <a:spLocks noChangeArrowheads="1"/>
            </p:cNvSpPr>
            <p:nvPr/>
          </p:nvSpPr>
          <p:spPr bwMode="auto">
            <a:xfrm>
              <a:off x="6059488" y="29400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23" name="Text Box 96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224" name="Text Box 97"/>
            <p:cNvSpPr txBox="1">
              <a:spLocks noChangeArrowheads="1"/>
            </p:cNvSpPr>
            <p:nvPr/>
          </p:nvSpPr>
          <p:spPr bwMode="auto">
            <a:xfrm>
              <a:off x="8001000" y="3290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25" name="Text Box 98"/>
            <p:cNvSpPr txBox="1">
              <a:spLocks noChangeArrowheads="1"/>
            </p:cNvSpPr>
            <p:nvPr/>
          </p:nvSpPr>
          <p:spPr bwMode="auto">
            <a:xfrm>
              <a:off x="5410200" y="1766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26" name="Text Box 99"/>
            <p:cNvSpPr txBox="1">
              <a:spLocks noChangeArrowheads="1"/>
            </p:cNvSpPr>
            <p:nvPr/>
          </p:nvSpPr>
          <p:spPr bwMode="auto">
            <a:xfrm>
              <a:off x="6324600" y="227647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27" name="Text Box 100"/>
            <p:cNvSpPr txBox="1">
              <a:spLocks noChangeArrowheads="1"/>
            </p:cNvSpPr>
            <p:nvPr/>
          </p:nvSpPr>
          <p:spPr bwMode="auto">
            <a:xfrm>
              <a:off x="8567738" y="2224088"/>
              <a:ext cx="3476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</a:t>
              </a:r>
            </a:p>
          </p:txBody>
        </p:sp>
        <p:sp>
          <p:nvSpPr>
            <p:cNvPr id="228" name="Text Box 101"/>
            <p:cNvSpPr txBox="1">
              <a:spLocks noChangeArrowheads="1"/>
            </p:cNvSpPr>
            <p:nvPr/>
          </p:nvSpPr>
          <p:spPr bwMode="auto">
            <a:xfrm>
              <a:off x="7847013" y="14620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7</a:t>
              </a: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759600" y="3340099"/>
            <a:ext cx="3900488" cy="2511425"/>
            <a:chOff x="5029200" y="3889375"/>
            <a:chExt cx="3900488" cy="2511425"/>
          </a:xfrm>
        </p:grpSpPr>
        <p:sp>
          <p:nvSpPr>
            <p:cNvPr id="230" name="Freeform 102"/>
            <p:cNvSpPr>
              <a:spLocks/>
            </p:cNvSpPr>
            <p:nvPr/>
          </p:nvSpPr>
          <p:spPr bwMode="auto">
            <a:xfrm>
              <a:off x="5029200" y="3889375"/>
              <a:ext cx="3336925" cy="2511425"/>
            </a:xfrm>
            <a:custGeom>
              <a:avLst/>
              <a:gdLst>
                <a:gd name="T0" fmla="*/ 206652813 w 2102"/>
                <a:gd name="T1" fmla="*/ 2147483647 h 1582"/>
                <a:gd name="T2" fmla="*/ 176410938 w 2102"/>
                <a:gd name="T3" fmla="*/ 2147483647 h 1582"/>
                <a:gd name="T4" fmla="*/ 1265118438 w 2102"/>
                <a:gd name="T5" fmla="*/ 2147483647 h 1582"/>
                <a:gd name="T6" fmla="*/ 2147483647 w 2102"/>
                <a:gd name="T7" fmla="*/ 2147483647 h 1582"/>
                <a:gd name="T8" fmla="*/ 2147483647 w 2102"/>
                <a:gd name="T9" fmla="*/ 814011263 h 1582"/>
                <a:gd name="T10" fmla="*/ 2147483647 w 2102"/>
                <a:gd name="T11" fmla="*/ 57964388 h 1582"/>
                <a:gd name="T12" fmla="*/ 2147483647 w 2102"/>
                <a:gd name="T13" fmla="*/ 466229700 h 1582"/>
                <a:gd name="T14" fmla="*/ 524192500 w 2102"/>
                <a:gd name="T15" fmla="*/ 919857825 h 1582"/>
                <a:gd name="T16" fmla="*/ 206652813 w 2102"/>
                <a:gd name="T17" fmla="*/ 2147483647 h 15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02"/>
                <a:gd name="T28" fmla="*/ 0 h 1582"/>
                <a:gd name="T29" fmla="*/ 2102 w 2102"/>
                <a:gd name="T30" fmla="*/ 1582 h 15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02" h="1582">
                  <a:moveTo>
                    <a:pt x="82" y="971"/>
                  </a:moveTo>
                  <a:cubicBezTo>
                    <a:pt x="88" y="1133"/>
                    <a:pt x="0" y="1416"/>
                    <a:pt x="70" y="1499"/>
                  </a:cubicBezTo>
                  <a:cubicBezTo>
                    <a:pt x="140" y="1582"/>
                    <a:pt x="297" y="1572"/>
                    <a:pt x="502" y="1469"/>
                  </a:cubicBezTo>
                  <a:cubicBezTo>
                    <a:pt x="707" y="1366"/>
                    <a:pt x="1046" y="1072"/>
                    <a:pt x="1300" y="881"/>
                  </a:cubicBezTo>
                  <a:cubicBezTo>
                    <a:pt x="1554" y="690"/>
                    <a:pt x="1950" y="466"/>
                    <a:pt x="2026" y="323"/>
                  </a:cubicBezTo>
                  <a:cubicBezTo>
                    <a:pt x="2102" y="180"/>
                    <a:pt x="1933" y="46"/>
                    <a:pt x="1756" y="23"/>
                  </a:cubicBezTo>
                  <a:cubicBezTo>
                    <a:pt x="1579" y="0"/>
                    <a:pt x="1222" y="128"/>
                    <a:pt x="964" y="185"/>
                  </a:cubicBezTo>
                  <a:cubicBezTo>
                    <a:pt x="706" y="242"/>
                    <a:pt x="355" y="234"/>
                    <a:pt x="208" y="365"/>
                  </a:cubicBezTo>
                  <a:cubicBezTo>
                    <a:pt x="61" y="496"/>
                    <a:pt x="76" y="809"/>
                    <a:pt x="82" y="97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1" name="Oval 103"/>
            <p:cNvSpPr>
              <a:spLocks noChangeArrowheads="1"/>
            </p:cNvSpPr>
            <p:nvPr/>
          </p:nvSpPr>
          <p:spPr bwMode="auto">
            <a:xfrm>
              <a:off x="5673725" y="4516438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32" name="Oval 104"/>
            <p:cNvSpPr>
              <a:spLocks noChangeArrowheads="1"/>
            </p:cNvSpPr>
            <p:nvPr/>
          </p:nvSpPr>
          <p:spPr bwMode="auto">
            <a:xfrm>
              <a:off x="7654925" y="4211638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233" name="Oval 105"/>
            <p:cNvSpPr>
              <a:spLocks noChangeArrowheads="1"/>
            </p:cNvSpPr>
            <p:nvPr/>
          </p:nvSpPr>
          <p:spPr bwMode="auto">
            <a:xfrm>
              <a:off x="6359525" y="5126038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34" name="Oval 106"/>
            <p:cNvSpPr>
              <a:spLocks noChangeArrowheads="1"/>
            </p:cNvSpPr>
            <p:nvPr/>
          </p:nvSpPr>
          <p:spPr bwMode="auto">
            <a:xfrm>
              <a:off x="5368925" y="5811838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35" name="Oval 107"/>
            <p:cNvSpPr>
              <a:spLocks noChangeArrowheads="1"/>
            </p:cNvSpPr>
            <p:nvPr/>
          </p:nvSpPr>
          <p:spPr bwMode="auto">
            <a:xfrm>
              <a:off x="8340725" y="49736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36" name="Oval 108"/>
            <p:cNvSpPr>
              <a:spLocks noChangeArrowheads="1"/>
            </p:cNvSpPr>
            <p:nvPr/>
          </p:nvSpPr>
          <p:spPr bwMode="auto">
            <a:xfrm>
              <a:off x="7807325" y="56594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cxnSp>
          <p:nvCxnSpPr>
            <p:cNvPr id="237" name="AutoShape 109"/>
            <p:cNvCxnSpPr>
              <a:cxnSpLocks noChangeShapeType="1"/>
              <a:stCxn id="231" idx="5"/>
              <a:endCxn id="233" idx="1"/>
            </p:cNvCxnSpPr>
            <p:nvPr/>
          </p:nvCxnSpPr>
          <p:spPr bwMode="auto">
            <a:xfrm>
              <a:off x="5934075" y="4795838"/>
              <a:ext cx="469900" cy="3556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8" name="AutoShape 110"/>
            <p:cNvCxnSpPr>
              <a:cxnSpLocks noChangeShapeType="1"/>
              <a:stCxn id="233" idx="3"/>
              <a:endCxn id="234" idx="7"/>
            </p:cNvCxnSpPr>
            <p:nvPr/>
          </p:nvCxnSpPr>
          <p:spPr bwMode="auto">
            <a:xfrm flipH="1">
              <a:off x="5629275" y="5405438"/>
              <a:ext cx="774700" cy="4318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9" name="AutoShape 111"/>
            <p:cNvCxnSpPr>
              <a:cxnSpLocks noChangeShapeType="1"/>
              <a:stCxn id="231" idx="3"/>
              <a:endCxn id="234" idx="0"/>
            </p:cNvCxnSpPr>
            <p:nvPr/>
          </p:nvCxnSpPr>
          <p:spPr bwMode="auto">
            <a:xfrm flipH="1">
              <a:off x="5521325" y="4795838"/>
              <a:ext cx="196850" cy="9969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0" name="AutoShape 112"/>
            <p:cNvCxnSpPr>
              <a:cxnSpLocks noChangeShapeType="1"/>
              <a:stCxn id="233" idx="6"/>
              <a:endCxn id="236" idx="1"/>
            </p:cNvCxnSpPr>
            <p:nvPr/>
          </p:nvCxnSpPr>
          <p:spPr bwMode="auto">
            <a:xfrm>
              <a:off x="6683375" y="5278438"/>
              <a:ext cx="1168400" cy="415925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1" name="AutoShape 113"/>
            <p:cNvCxnSpPr>
              <a:cxnSpLocks noChangeShapeType="1"/>
              <a:stCxn id="234" idx="6"/>
              <a:endCxn id="236" idx="2"/>
            </p:cNvCxnSpPr>
            <p:nvPr/>
          </p:nvCxnSpPr>
          <p:spPr bwMode="auto">
            <a:xfrm flipV="1">
              <a:off x="5692775" y="5811838"/>
              <a:ext cx="2105025" cy="1524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2" name="AutoShape 114"/>
            <p:cNvCxnSpPr>
              <a:cxnSpLocks noChangeShapeType="1"/>
              <a:stCxn id="231" idx="6"/>
              <a:endCxn id="232" idx="2"/>
            </p:cNvCxnSpPr>
            <p:nvPr/>
          </p:nvCxnSpPr>
          <p:spPr bwMode="auto">
            <a:xfrm flipV="1">
              <a:off x="5997575" y="4364038"/>
              <a:ext cx="1638300" cy="304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3" name="AutoShape 115"/>
            <p:cNvCxnSpPr>
              <a:cxnSpLocks noChangeShapeType="1"/>
              <a:stCxn id="233" idx="7"/>
              <a:endCxn id="232" idx="3"/>
            </p:cNvCxnSpPr>
            <p:nvPr/>
          </p:nvCxnSpPr>
          <p:spPr bwMode="auto">
            <a:xfrm flipV="1">
              <a:off x="6619875" y="4491038"/>
              <a:ext cx="1079500" cy="660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" name="AutoShape 116"/>
            <p:cNvCxnSpPr>
              <a:cxnSpLocks noChangeShapeType="1"/>
              <a:stCxn id="235" idx="1"/>
              <a:endCxn id="232" idx="5"/>
            </p:cNvCxnSpPr>
            <p:nvPr/>
          </p:nvCxnSpPr>
          <p:spPr bwMode="auto">
            <a:xfrm flipH="1" flipV="1">
              <a:off x="7915275" y="4491038"/>
              <a:ext cx="469900" cy="5175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" name="AutoShape 117"/>
            <p:cNvCxnSpPr>
              <a:cxnSpLocks noChangeShapeType="1"/>
              <a:stCxn id="236" idx="7"/>
              <a:endCxn id="235" idx="3"/>
            </p:cNvCxnSpPr>
            <p:nvPr/>
          </p:nvCxnSpPr>
          <p:spPr bwMode="auto">
            <a:xfrm flipV="1">
              <a:off x="8067675" y="5243513"/>
              <a:ext cx="317500" cy="4508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" name="Text Box 118"/>
            <p:cNvSpPr txBox="1">
              <a:spLocks noChangeArrowheads="1"/>
            </p:cNvSpPr>
            <p:nvPr/>
          </p:nvSpPr>
          <p:spPr bwMode="auto">
            <a:xfrm>
              <a:off x="6650038" y="42116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47" name="Text Box 119"/>
            <p:cNvSpPr txBox="1">
              <a:spLocks noChangeArrowheads="1"/>
            </p:cNvSpPr>
            <p:nvPr/>
          </p:nvSpPr>
          <p:spPr bwMode="auto">
            <a:xfrm>
              <a:off x="8140700" y="453072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48" name="Text Box 120"/>
            <p:cNvSpPr txBox="1">
              <a:spLocks noChangeArrowheads="1"/>
            </p:cNvSpPr>
            <p:nvPr/>
          </p:nvSpPr>
          <p:spPr bwMode="auto">
            <a:xfrm>
              <a:off x="5300663" y="49990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49" name="Text Box 121"/>
            <p:cNvSpPr txBox="1">
              <a:spLocks noChangeArrowheads="1"/>
            </p:cNvSpPr>
            <p:nvPr/>
          </p:nvSpPr>
          <p:spPr bwMode="auto">
            <a:xfrm>
              <a:off x="7269163" y="52165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50" name="Text Box 122"/>
            <p:cNvSpPr txBox="1">
              <a:spLocks noChangeArrowheads="1"/>
            </p:cNvSpPr>
            <p:nvPr/>
          </p:nvSpPr>
          <p:spPr bwMode="auto">
            <a:xfrm>
              <a:off x="5888038" y="49117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51" name="Text Box 123"/>
            <p:cNvSpPr txBox="1">
              <a:spLocks noChangeArrowheads="1"/>
            </p:cNvSpPr>
            <p:nvPr/>
          </p:nvSpPr>
          <p:spPr bwMode="auto">
            <a:xfrm>
              <a:off x="6527800" y="590232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52" name="Text Box 124"/>
            <p:cNvSpPr txBox="1">
              <a:spLocks noChangeArrowheads="1"/>
            </p:cNvSpPr>
            <p:nvPr/>
          </p:nvSpPr>
          <p:spPr bwMode="auto">
            <a:xfrm>
              <a:off x="8193088" y="53736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53" name="Text Box 125"/>
            <p:cNvSpPr txBox="1">
              <a:spLocks noChangeArrowheads="1"/>
            </p:cNvSpPr>
            <p:nvPr/>
          </p:nvSpPr>
          <p:spPr bwMode="auto">
            <a:xfrm>
              <a:off x="7121525" y="475932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254" name="Text Box 126"/>
            <p:cNvSpPr txBox="1">
              <a:spLocks noChangeArrowheads="1"/>
            </p:cNvSpPr>
            <p:nvPr/>
          </p:nvSpPr>
          <p:spPr bwMode="auto">
            <a:xfrm>
              <a:off x="6094413" y="54752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55" name="Text Box 127"/>
            <p:cNvSpPr txBox="1">
              <a:spLocks noChangeArrowheads="1"/>
            </p:cNvSpPr>
            <p:nvPr/>
          </p:nvSpPr>
          <p:spPr bwMode="auto">
            <a:xfrm>
              <a:off x="5140325" y="59642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256" name="Text Box 128"/>
            <p:cNvSpPr txBox="1">
              <a:spLocks noChangeArrowheads="1"/>
            </p:cNvSpPr>
            <p:nvPr/>
          </p:nvSpPr>
          <p:spPr bwMode="auto">
            <a:xfrm>
              <a:off x="8035925" y="582612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257" name="Text Box 129"/>
            <p:cNvSpPr txBox="1">
              <a:spLocks noChangeArrowheads="1"/>
            </p:cNvSpPr>
            <p:nvPr/>
          </p:nvSpPr>
          <p:spPr bwMode="auto">
            <a:xfrm>
              <a:off x="5445125" y="430212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58" name="Text Box 130"/>
            <p:cNvSpPr txBox="1">
              <a:spLocks noChangeArrowheads="1"/>
            </p:cNvSpPr>
            <p:nvPr/>
          </p:nvSpPr>
          <p:spPr bwMode="auto">
            <a:xfrm>
              <a:off x="6359525" y="4811713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59" name="Text Box 131"/>
            <p:cNvSpPr txBox="1">
              <a:spLocks noChangeArrowheads="1"/>
            </p:cNvSpPr>
            <p:nvPr/>
          </p:nvSpPr>
          <p:spPr bwMode="auto">
            <a:xfrm>
              <a:off x="8620125" y="47577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4</a:t>
              </a:r>
            </a:p>
          </p:txBody>
        </p:sp>
        <p:sp>
          <p:nvSpPr>
            <p:cNvPr id="260" name="Text Box 132"/>
            <p:cNvSpPr txBox="1">
              <a:spLocks noChangeArrowheads="1"/>
            </p:cNvSpPr>
            <p:nvPr/>
          </p:nvSpPr>
          <p:spPr bwMode="auto">
            <a:xfrm>
              <a:off x="7881938" y="39973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7</a:t>
              </a: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61" name="AutoShape 133"/>
          <p:cNvSpPr>
            <a:spLocks noChangeArrowheads="1"/>
          </p:cNvSpPr>
          <p:nvPr/>
        </p:nvSpPr>
        <p:spPr bwMode="auto">
          <a:xfrm rot="5400000">
            <a:off x="6440763" y="3094036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2" name="AutoShape 134"/>
          <p:cNvSpPr>
            <a:spLocks noChangeArrowheads="1"/>
          </p:cNvSpPr>
          <p:nvPr/>
        </p:nvSpPr>
        <p:spPr bwMode="auto">
          <a:xfrm rot="8100000" flipH="1" flipV="1">
            <a:off x="3970613" y="3248024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3" name="AutoShape 135"/>
          <p:cNvSpPr>
            <a:spLocks noChangeArrowheads="1"/>
          </p:cNvSpPr>
          <p:nvPr/>
        </p:nvSpPr>
        <p:spPr bwMode="auto">
          <a:xfrm rot="5400000">
            <a:off x="2021163" y="3094036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3954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2" grpId="0" animBg="1"/>
      <p:bldP spid="2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762000" y="1030288"/>
            <a:ext cx="4037013" cy="2557462"/>
            <a:chOff x="762000" y="1630363"/>
            <a:chExt cx="4037013" cy="2557462"/>
          </a:xfrm>
        </p:grpSpPr>
        <p:sp>
          <p:nvSpPr>
            <p:cNvPr id="70" name="Freeform 3"/>
            <p:cNvSpPr>
              <a:spLocks/>
            </p:cNvSpPr>
            <p:nvPr/>
          </p:nvSpPr>
          <p:spPr bwMode="auto">
            <a:xfrm>
              <a:off x="762000" y="1630363"/>
              <a:ext cx="4037013" cy="2557462"/>
            </a:xfrm>
            <a:custGeom>
              <a:avLst/>
              <a:gdLst>
                <a:gd name="T0" fmla="*/ 206652838 w 2543"/>
                <a:gd name="T1" fmla="*/ 2147483647 h 1611"/>
                <a:gd name="T2" fmla="*/ 176410959 w 2543"/>
                <a:gd name="T3" fmla="*/ 2147483647 h 1611"/>
                <a:gd name="T4" fmla="*/ 1265118594 w 2543"/>
                <a:gd name="T5" fmla="*/ 2147483647 h 1611"/>
                <a:gd name="T6" fmla="*/ 2147483647 w 2543"/>
                <a:gd name="T7" fmla="*/ 2147483647 h 1611"/>
                <a:gd name="T8" fmla="*/ 2147483647 w 2543"/>
                <a:gd name="T9" fmla="*/ 1509572505 h 1611"/>
                <a:gd name="T10" fmla="*/ 2147483647 w 2543"/>
                <a:gd name="T11" fmla="*/ 2147483647 h 1611"/>
                <a:gd name="T12" fmla="*/ 2147483647 w 2543"/>
                <a:gd name="T13" fmla="*/ 2147483647 h 1611"/>
                <a:gd name="T14" fmla="*/ 2147483647 w 2543"/>
                <a:gd name="T15" fmla="*/ 1328121290 h 1611"/>
                <a:gd name="T16" fmla="*/ 2147483647 w 2543"/>
                <a:gd name="T17" fmla="*/ 131048099 h 1611"/>
                <a:gd name="T18" fmla="*/ 2147483647 w 2543"/>
                <a:gd name="T19" fmla="*/ 539313332 h 1611"/>
                <a:gd name="T20" fmla="*/ 524192565 w 2543"/>
                <a:gd name="T21" fmla="*/ 992941368 h 1611"/>
                <a:gd name="T22" fmla="*/ 206652838 w 2543"/>
                <a:gd name="T23" fmla="*/ 2147483647 h 16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43"/>
                <a:gd name="T37" fmla="*/ 0 h 1611"/>
                <a:gd name="T38" fmla="*/ 2543 w 2543"/>
                <a:gd name="T39" fmla="*/ 1611 h 16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43" h="1611">
                  <a:moveTo>
                    <a:pt x="82" y="1000"/>
                  </a:moveTo>
                  <a:cubicBezTo>
                    <a:pt x="88" y="1162"/>
                    <a:pt x="0" y="1445"/>
                    <a:pt x="70" y="1528"/>
                  </a:cubicBezTo>
                  <a:cubicBezTo>
                    <a:pt x="140" y="1611"/>
                    <a:pt x="297" y="1601"/>
                    <a:pt x="502" y="1498"/>
                  </a:cubicBezTo>
                  <a:cubicBezTo>
                    <a:pt x="707" y="1395"/>
                    <a:pt x="1096" y="1060"/>
                    <a:pt x="1300" y="910"/>
                  </a:cubicBezTo>
                  <a:cubicBezTo>
                    <a:pt x="1504" y="760"/>
                    <a:pt x="1618" y="602"/>
                    <a:pt x="1728" y="599"/>
                  </a:cubicBezTo>
                  <a:cubicBezTo>
                    <a:pt x="1838" y="596"/>
                    <a:pt x="1844" y="833"/>
                    <a:pt x="1962" y="893"/>
                  </a:cubicBezTo>
                  <a:cubicBezTo>
                    <a:pt x="2080" y="953"/>
                    <a:pt x="2358" y="1020"/>
                    <a:pt x="2436" y="959"/>
                  </a:cubicBezTo>
                  <a:cubicBezTo>
                    <a:pt x="2514" y="898"/>
                    <a:pt x="2543" y="678"/>
                    <a:pt x="2430" y="527"/>
                  </a:cubicBezTo>
                  <a:cubicBezTo>
                    <a:pt x="2317" y="376"/>
                    <a:pt x="2000" y="104"/>
                    <a:pt x="1756" y="52"/>
                  </a:cubicBezTo>
                  <a:cubicBezTo>
                    <a:pt x="1512" y="0"/>
                    <a:pt x="1222" y="157"/>
                    <a:pt x="964" y="214"/>
                  </a:cubicBezTo>
                  <a:cubicBezTo>
                    <a:pt x="706" y="271"/>
                    <a:pt x="355" y="263"/>
                    <a:pt x="208" y="394"/>
                  </a:cubicBezTo>
                  <a:cubicBezTo>
                    <a:pt x="61" y="525"/>
                    <a:pt x="76" y="838"/>
                    <a:pt x="82" y="100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406525" y="2303463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3387725" y="1998663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2092325" y="2913063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74" name="Oval 7"/>
            <p:cNvSpPr>
              <a:spLocks noChangeArrowheads="1"/>
            </p:cNvSpPr>
            <p:nvPr/>
          </p:nvSpPr>
          <p:spPr bwMode="auto">
            <a:xfrm>
              <a:off x="1101725" y="3598863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4073525" y="2760663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3540125" y="34464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cxnSp>
          <p:nvCxnSpPr>
            <p:cNvPr id="77" name="AutoShape 10"/>
            <p:cNvCxnSpPr>
              <a:cxnSpLocks noChangeShapeType="1"/>
              <a:stCxn id="71" idx="5"/>
              <a:endCxn id="73" idx="1"/>
            </p:cNvCxnSpPr>
            <p:nvPr/>
          </p:nvCxnSpPr>
          <p:spPr bwMode="auto">
            <a:xfrm>
              <a:off x="1666875" y="2582863"/>
              <a:ext cx="469900" cy="3556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AutoShape 11"/>
            <p:cNvCxnSpPr>
              <a:cxnSpLocks noChangeShapeType="1"/>
              <a:stCxn id="73" idx="3"/>
              <a:endCxn id="74" idx="7"/>
            </p:cNvCxnSpPr>
            <p:nvPr/>
          </p:nvCxnSpPr>
          <p:spPr bwMode="auto">
            <a:xfrm flipH="1">
              <a:off x="1362075" y="3192463"/>
              <a:ext cx="774700" cy="4318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AutoShape 12"/>
            <p:cNvCxnSpPr>
              <a:cxnSpLocks noChangeShapeType="1"/>
              <a:stCxn id="71" idx="3"/>
              <a:endCxn id="74" idx="0"/>
            </p:cNvCxnSpPr>
            <p:nvPr/>
          </p:nvCxnSpPr>
          <p:spPr bwMode="auto">
            <a:xfrm flipH="1">
              <a:off x="1254125" y="2582863"/>
              <a:ext cx="196850" cy="9969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AutoShape 13"/>
            <p:cNvCxnSpPr>
              <a:cxnSpLocks noChangeShapeType="1"/>
              <a:stCxn id="73" idx="6"/>
              <a:endCxn id="76" idx="1"/>
            </p:cNvCxnSpPr>
            <p:nvPr/>
          </p:nvCxnSpPr>
          <p:spPr bwMode="auto">
            <a:xfrm>
              <a:off x="2416175" y="3065463"/>
              <a:ext cx="1168400" cy="415925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AutoShape 14"/>
            <p:cNvCxnSpPr>
              <a:cxnSpLocks noChangeShapeType="1"/>
              <a:stCxn id="74" idx="6"/>
              <a:endCxn id="76" idx="2"/>
            </p:cNvCxnSpPr>
            <p:nvPr/>
          </p:nvCxnSpPr>
          <p:spPr bwMode="auto">
            <a:xfrm flipV="1">
              <a:off x="1425575" y="3598863"/>
              <a:ext cx="2105025" cy="152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15"/>
            <p:cNvCxnSpPr>
              <a:cxnSpLocks noChangeShapeType="1"/>
              <a:stCxn id="71" idx="6"/>
              <a:endCxn id="72" idx="2"/>
            </p:cNvCxnSpPr>
            <p:nvPr/>
          </p:nvCxnSpPr>
          <p:spPr bwMode="auto">
            <a:xfrm flipV="1">
              <a:off x="1730375" y="2151063"/>
              <a:ext cx="1638300" cy="304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16"/>
            <p:cNvCxnSpPr>
              <a:cxnSpLocks noChangeShapeType="1"/>
              <a:stCxn id="73" idx="7"/>
              <a:endCxn id="72" idx="3"/>
            </p:cNvCxnSpPr>
            <p:nvPr/>
          </p:nvCxnSpPr>
          <p:spPr bwMode="auto">
            <a:xfrm flipV="1">
              <a:off x="2352675" y="2278063"/>
              <a:ext cx="1079500" cy="660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17"/>
            <p:cNvCxnSpPr>
              <a:cxnSpLocks noChangeShapeType="1"/>
              <a:stCxn id="75" idx="1"/>
              <a:endCxn id="72" idx="5"/>
            </p:cNvCxnSpPr>
            <p:nvPr/>
          </p:nvCxnSpPr>
          <p:spPr bwMode="auto">
            <a:xfrm flipH="1" flipV="1">
              <a:off x="3648075" y="2278063"/>
              <a:ext cx="469900" cy="5080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AutoShape 18"/>
            <p:cNvCxnSpPr>
              <a:cxnSpLocks noChangeShapeType="1"/>
              <a:stCxn id="76" idx="7"/>
              <a:endCxn id="75" idx="3"/>
            </p:cNvCxnSpPr>
            <p:nvPr/>
          </p:nvCxnSpPr>
          <p:spPr bwMode="auto">
            <a:xfrm flipV="1">
              <a:off x="3800475" y="3040063"/>
              <a:ext cx="317500" cy="4413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2382838" y="1998663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87" name="Text Box 20"/>
            <p:cNvSpPr txBox="1">
              <a:spLocks noChangeArrowheads="1"/>
            </p:cNvSpPr>
            <p:nvPr/>
          </p:nvSpPr>
          <p:spPr bwMode="auto">
            <a:xfrm>
              <a:off x="3873500" y="23177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88" name="Text Box 21"/>
            <p:cNvSpPr txBox="1">
              <a:spLocks noChangeArrowheads="1"/>
            </p:cNvSpPr>
            <p:nvPr/>
          </p:nvSpPr>
          <p:spPr bwMode="auto">
            <a:xfrm>
              <a:off x="1033463" y="2786063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89" name="Text Box 22"/>
            <p:cNvSpPr txBox="1">
              <a:spLocks noChangeArrowheads="1"/>
            </p:cNvSpPr>
            <p:nvPr/>
          </p:nvSpPr>
          <p:spPr bwMode="auto">
            <a:xfrm>
              <a:off x="3001963" y="30035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90" name="Text Box 23"/>
            <p:cNvSpPr txBox="1">
              <a:spLocks noChangeArrowheads="1"/>
            </p:cNvSpPr>
            <p:nvPr/>
          </p:nvSpPr>
          <p:spPr bwMode="auto">
            <a:xfrm>
              <a:off x="1620838" y="26987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91" name="Text Box 24"/>
            <p:cNvSpPr txBox="1">
              <a:spLocks noChangeArrowheads="1"/>
            </p:cNvSpPr>
            <p:nvPr/>
          </p:nvSpPr>
          <p:spPr bwMode="auto">
            <a:xfrm>
              <a:off x="2260600" y="36893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92" name="Text Box 25"/>
            <p:cNvSpPr txBox="1">
              <a:spLocks noChangeArrowheads="1"/>
            </p:cNvSpPr>
            <p:nvPr/>
          </p:nvSpPr>
          <p:spPr bwMode="auto">
            <a:xfrm>
              <a:off x="3925888" y="3160713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93" name="Text Box 26"/>
            <p:cNvSpPr txBox="1">
              <a:spLocks noChangeArrowheads="1"/>
            </p:cNvSpPr>
            <p:nvPr/>
          </p:nvSpPr>
          <p:spPr bwMode="auto">
            <a:xfrm>
              <a:off x="2854325" y="25463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94" name="Text Box 27"/>
            <p:cNvSpPr txBox="1">
              <a:spLocks noChangeArrowheads="1"/>
            </p:cNvSpPr>
            <p:nvPr/>
          </p:nvSpPr>
          <p:spPr bwMode="auto">
            <a:xfrm>
              <a:off x="1827213" y="3262313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95" name="Text Box 28"/>
            <p:cNvSpPr txBox="1">
              <a:spLocks noChangeArrowheads="1"/>
            </p:cNvSpPr>
            <p:nvPr/>
          </p:nvSpPr>
          <p:spPr bwMode="auto">
            <a:xfrm>
              <a:off x="873125" y="3751263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96" name="Text Box 29"/>
            <p:cNvSpPr txBox="1">
              <a:spLocks noChangeArrowheads="1"/>
            </p:cNvSpPr>
            <p:nvPr/>
          </p:nvSpPr>
          <p:spPr bwMode="auto">
            <a:xfrm>
              <a:off x="3768725" y="36131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1177925" y="20891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98" name="Text Box 31"/>
            <p:cNvSpPr txBox="1">
              <a:spLocks noChangeArrowheads="1"/>
            </p:cNvSpPr>
            <p:nvPr/>
          </p:nvSpPr>
          <p:spPr bwMode="auto">
            <a:xfrm>
              <a:off x="2092325" y="25987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99" name="Text Box 32"/>
            <p:cNvSpPr txBox="1">
              <a:spLocks noChangeArrowheads="1"/>
            </p:cNvSpPr>
            <p:nvPr/>
          </p:nvSpPr>
          <p:spPr bwMode="auto">
            <a:xfrm>
              <a:off x="4352925" y="2544763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4</a:t>
              </a:r>
            </a:p>
          </p:txBody>
        </p:sp>
        <p:sp>
          <p:nvSpPr>
            <p:cNvPr id="100" name="Text Box 33"/>
            <p:cNvSpPr txBox="1">
              <a:spLocks noChangeArrowheads="1"/>
            </p:cNvSpPr>
            <p:nvPr/>
          </p:nvSpPr>
          <p:spPr bwMode="auto">
            <a:xfrm>
              <a:off x="3614738" y="17843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7</a:t>
              </a: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33925" y="2867025"/>
            <a:ext cx="4037013" cy="2582863"/>
            <a:chOff x="4733925" y="3467100"/>
            <a:chExt cx="4037013" cy="2582863"/>
          </a:xfrm>
        </p:grpSpPr>
        <p:sp>
          <p:nvSpPr>
            <p:cNvPr id="102" name="Freeform 34"/>
            <p:cNvSpPr>
              <a:spLocks/>
            </p:cNvSpPr>
            <p:nvPr/>
          </p:nvSpPr>
          <p:spPr bwMode="auto">
            <a:xfrm>
              <a:off x="4733925" y="3467100"/>
              <a:ext cx="4037013" cy="2582863"/>
            </a:xfrm>
            <a:custGeom>
              <a:avLst/>
              <a:gdLst>
                <a:gd name="T0" fmla="*/ 206652838 w 2543"/>
                <a:gd name="T1" fmla="*/ 2147483647 h 1627"/>
                <a:gd name="T2" fmla="*/ 176410959 w 2543"/>
                <a:gd name="T3" fmla="*/ 2147483647 h 1627"/>
                <a:gd name="T4" fmla="*/ 2147483647 w 2543"/>
                <a:gd name="T5" fmla="*/ 2147483647 h 1627"/>
                <a:gd name="T6" fmla="*/ 2147483647 w 2543"/>
                <a:gd name="T7" fmla="*/ 2147483647 h 1627"/>
                <a:gd name="T8" fmla="*/ 2147483647 w 2543"/>
                <a:gd name="T9" fmla="*/ 2147483647 h 1627"/>
                <a:gd name="T10" fmla="*/ 2147483647 w 2543"/>
                <a:gd name="T11" fmla="*/ 1328123395 h 1627"/>
                <a:gd name="T12" fmla="*/ 2147483647 w 2543"/>
                <a:gd name="T13" fmla="*/ 131048150 h 1627"/>
                <a:gd name="T14" fmla="*/ 2147483647 w 2543"/>
                <a:gd name="T15" fmla="*/ 539313542 h 1627"/>
                <a:gd name="T16" fmla="*/ 524192565 w 2543"/>
                <a:gd name="T17" fmla="*/ 992941755 h 1627"/>
                <a:gd name="T18" fmla="*/ 206652838 w 2543"/>
                <a:gd name="T19" fmla="*/ 2147483647 h 16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43"/>
                <a:gd name="T31" fmla="*/ 0 h 1627"/>
                <a:gd name="T32" fmla="*/ 2543 w 2543"/>
                <a:gd name="T33" fmla="*/ 1627 h 16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43" h="1627">
                  <a:moveTo>
                    <a:pt x="82" y="1000"/>
                  </a:moveTo>
                  <a:cubicBezTo>
                    <a:pt x="88" y="1162"/>
                    <a:pt x="0" y="1445"/>
                    <a:pt x="70" y="1528"/>
                  </a:cubicBezTo>
                  <a:cubicBezTo>
                    <a:pt x="260" y="1627"/>
                    <a:pt x="892" y="1604"/>
                    <a:pt x="1224" y="1596"/>
                  </a:cubicBezTo>
                  <a:cubicBezTo>
                    <a:pt x="1556" y="1588"/>
                    <a:pt x="1862" y="1588"/>
                    <a:pt x="2064" y="1482"/>
                  </a:cubicBezTo>
                  <a:cubicBezTo>
                    <a:pt x="2266" y="1376"/>
                    <a:pt x="2375" y="1118"/>
                    <a:pt x="2436" y="959"/>
                  </a:cubicBezTo>
                  <a:cubicBezTo>
                    <a:pt x="2497" y="800"/>
                    <a:pt x="2543" y="678"/>
                    <a:pt x="2430" y="527"/>
                  </a:cubicBezTo>
                  <a:cubicBezTo>
                    <a:pt x="2317" y="376"/>
                    <a:pt x="2000" y="104"/>
                    <a:pt x="1756" y="52"/>
                  </a:cubicBezTo>
                  <a:cubicBezTo>
                    <a:pt x="1512" y="0"/>
                    <a:pt x="1222" y="157"/>
                    <a:pt x="964" y="214"/>
                  </a:cubicBezTo>
                  <a:cubicBezTo>
                    <a:pt x="706" y="271"/>
                    <a:pt x="355" y="263"/>
                    <a:pt x="208" y="394"/>
                  </a:cubicBezTo>
                  <a:cubicBezTo>
                    <a:pt x="61" y="525"/>
                    <a:pt x="76" y="838"/>
                    <a:pt x="82" y="100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Oval 35"/>
            <p:cNvSpPr>
              <a:spLocks noChangeArrowheads="1"/>
            </p:cNvSpPr>
            <p:nvPr/>
          </p:nvSpPr>
          <p:spPr bwMode="auto">
            <a:xfrm>
              <a:off x="5378450" y="41402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04" name="Oval 36"/>
            <p:cNvSpPr>
              <a:spLocks noChangeArrowheads="1"/>
            </p:cNvSpPr>
            <p:nvPr/>
          </p:nvSpPr>
          <p:spPr bwMode="auto">
            <a:xfrm>
              <a:off x="7359650" y="38354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105" name="Oval 37"/>
            <p:cNvSpPr>
              <a:spLocks noChangeArrowheads="1"/>
            </p:cNvSpPr>
            <p:nvPr/>
          </p:nvSpPr>
          <p:spPr bwMode="auto">
            <a:xfrm>
              <a:off x="6064250" y="47498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06" name="Oval 38"/>
            <p:cNvSpPr>
              <a:spLocks noChangeArrowheads="1"/>
            </p:cNvSpPr>
            <p:nvPr/>
          </p:nvSpPr>
          <p:spPr bwMode="auto">
            <a:xfrm>
              <a:off x="5073650" y="54356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07" name="Oval 39"/>
            <p:cNvSpPr>
              <a:spLocks noChangeArrowheads="1"/>
            </p:cNvSpPr>
            <p:nvPr/>
          </p:nvSpPr>
          <p:spPr bwMode="auto">
            <a:xfrm>
              <a:off x="8045450" y="45974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108" name="Oval 40"/>
            <p:cNvSpPr>
              <a:spLocks noChangeArrowheads="1"/>
            </p:cNvSpPr>
            <p:nvPr/>
          </p:nvSpPr>
          <p:spPr bwMode="auto">
            <a:xfrm>
              <a:off x="7512050" y="5283200"/>
              <a:ext cx="304800" cy="304800"/>
            </a:xfrm>
            <a:prstGeom prst="ellipse">
              <a:avLst/>
            </a:prstGeom>
            <a:solidFill>
              <a:srgbClr val="CFDBFD"/>
            </a:solidFill>
            <a:ln w="3810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</a:rPr>
                <a:t>E</a:t>
              </a:r>
            </a:p>
          </p:txBody>
        </p:sp>
        <p:cxnSp>
          <p:nvCxnSpPr>
            <p:cNvPr id="109" name="AutoShape 41"/>
            <p:cNvCxnSpPr>
              <a:cxnSpLocks noChangeShapeType="1"/>
              <a:stCxn id="103" idx="5"/>
              <a:endCxn id="105" idx="1"/>
            </p:cNvCxnSpPr>
            <p:nvPr/>
          </p:nvCxnSpPr>
          <p:spPr bwMode="auto">
            <a:xfrm>
              <a:off x="5638800" y="4419600"/>
              <a:ext cx="469900" cy="3556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AutoShape 42"/>
            <p:cNvCxnSpPr>
              <a:cxnSpLocks noChangeShapeType="1"/>
              <a:stCxn id="105" idx="3"/>
              <a:endCxn id="106" idx="7"/>
            </p:cNvCxnSpPr>
            <p:nvPr/>
          </p:nvCxnSpPr>
          <p:spPr bwMode="auto">
            <a:xfrm flipH="1">
              <a:off x="5334000" y="5029200"/>
              <a:ext cx="774700" cy="4318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43"/>
            <p:cNvCxnSpPr>
              <a:cxnSpLocks noChangeShapeType="1"/>
              <a:stCxn id="103" idx="3"/>
              <a:endCxn id="106" idx="0"/>
            </p:cNvCxnSpPr>
            <p:nvPr/>
          </p:nvCxnSpPr>
          <p:spPr bwMode="auto">
            <a:xfrm flipH="1">
              <a:off x="5226050" y="4419600"/>
              <a:ext cx="196850" cy="9969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AutoShape 44"/>
            <p:cNvCxnSpPr>
              <a:cxnSpLocks noChangeShapeType="1"/>
              <a:stCxn id="105" idx="6"/>
              <a:endCxn id="108" idx="1"/>
            </p:cNvCxnSpPr>
            <p:nvPr/>
          </p:nvCxnSpPr>
          <p:spPr bwMode="auto">
            <a:xfrm>
              <a:off x="6388100" y="4902200"/>
              <a:ext cx="1168400" cy="406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AutoShape 45"/>
            <p:cNvCxnSpPr>
              <a:cxnSpLocks noChangeShapeType="1"/>
              <a:stCxn id="106" idx="6"/>
              <a:endCxn id="108" idx="2"/>
            </p:cNvCxnSpPr>
            <p:nvPr/>
          </p:nvCxnSpPr>
          <p:spPr bwMode="auto">
            <a:xfrm flipV="1">
              <a:off x="5397500" y="5435600"/>
              <a:ext cx="2095500" cy="152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AutoShape 46"/>
            <p:cNvCxnSpPr>
              <a:cxnSpLocks noChangeShapeType="1"/>
              <a:stCxn id="103" idx="6"/>
              <a:endCxn id="104" idx="2"/>
            </p:cNvCxnSpPr>
            <p:nvPr/>
          </p:nvCxnSpPr>
          <p:spPr bwMode="auto">
            <a:xfrm flipV="1">
              <a:off x="5702300" y="3987800"/>
              <a:ext cx="1638300" cy="304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AutoShape 47"/>
            <p:cNvCxnSpPr>
              <a:cxnSpLocks noChangeShapeType="1"/>
              <a:stCxn id="105" idx="7"/>
              <a:endCxn id="104" idx="3"/>
            </p:cNvCxnSpPr>
            <p:nvPr/>
          </p:nvCxnSpPr>
          <p:spPr bwMode="auto">
            <a:xfrm flipV="1">
              <a:off x="6324600" y="4114800"/>
              <a:ext cx="1079500" cy="660400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AutoShape 48"/>
            <p:cNvCxnSpPr>
              <a:cxnSpLocks noChangeShapeType="1"/>
              <a:stCxn id="107" idx="1"/>
              <a:endCxn id="104" idx="5"/>
            </p:cNvCxnSpPr>
            <p:nvPr/>
          </p:nvCxnSpPr>
          <p:spPr bwMode="auto">
            <a:xfrm flipH="1" flipV="1">
              <a:off x="7620000" y="4114800"/>
              <a:ext cx="469900" cy="5080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49"/>
            <p:cNvCxnSpPr>
              <a:cxnSpLocks noChangeShapeType="1"/>
              <a:stCxn id="108" idx="7"/>
              <a:endCxn id="107" idx="3"/>
            </p:cNvCxnSpPr>
            <p:nvPr/>
          </p:nvCxnSpPr>
          <p:spPr bwMode="auto">
            <a:xfrm flipV="1">
              <a:off x="7772400" y="4876800"/>
              <a:ext cx="317500" cy="43180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 Box 50"/>
            <p:cNvSpPr txBox="1">
              <a:spLocks noChangeArrowheads="1"/>
            </p:cNvSpPr>
            <p:nvPr/>
          </p:nvSpPr>
          <p:spPr bwMode="auto">
            <a:xfrm>
              <a:off x="6354763" y="38354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19" name="Text Box 51"/>
            <p:cNvSpPr txBox="1">
              <a:spLocks noChangeArrowheads="1"/>
            </p:cNvSpPr>
            <p:nvPr/>
          </p:nvSpPr>
          <p:spPr bwMode="auto">
            <a:xfrm>
              <a:off x="7845425" y="41544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5005388" y="4622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21" name="Text Box 53"/>
            <p:cNvSpPr txBox="1">
              <a:spLocks noChangeArrowheads="1"/>
            </p:cNvSpPr>
            <p:nvPr/>
          </p:nvSpPr>
          <p:spPr bwMode="auto">
            <a:xfrm>
              <a:off x="6973888" y="48402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22" name="Text Box 54"/>
            <p:cNvSpPr txBox="1">
              <a:spLocks noChangeArrowheads="1"/>
            </p:cNvSpPr>
            <p:nvPr/>
          </p:nvSpPr>
          <p:spPr bwMode="auto">
            <a:xfrm>
              <a:off x="5592763" y="45354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23" name="Text Box 55"/>
            <p:cNvSpPr txBox="1">
              <a:spLocks noChangeArrowheads="1"/>
            </p:cNvSpPr>
            <p:nvPr/>
          </p:nvSpPr>
          <p:spPr bwMode="auto">
            <a:xfrm>
              <a:off x="6232525" y="55260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24" name="Text Box 56"/>
            <p:cNvSpPr txBox="1">
              <a:spLocks noChangeArrowheads="1"/>
            </p:cNvSpPr>
            <p:nvPr/>
          </p:nvSpPr>
          <p:spPr bwMode="auto">
            <a:xfrm>
              <a:off x="7897813" y="49974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25" name="Text Box 57"/>
            <p:cNvSpPr txBox="1">
              <a:spLocks noChangeArrowheads="1"/>
            </p:cNvSpPr>
            <p:nvPr/>
          </p:nvSpPr>
          <p:spPr bwMode="auto">
            <a:xfrm>
              <a:off x="6826250" y="43830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26" name="Text Box 58"/>
            <p:cNvSpPr txBox="1">
              <a:spLocks noChangeArrowheads="1"/>
            </p:cNvSpPr>
            <p:nvPr/>
          </p:nvSpPr>
          <p:spPr bwMode="auto">
            <a:xfrm>
              <a:off x="5799138" y="50990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27" name="Text Box 59"/>
            <p:cNvSpPr txBox="1">
              <a:spLocks noChangeArrowheads="1"/>
            </p:cNvSpPr>
            <p:nvPr/>
          </p:nvSpPr>
          <p:spPr bwMode="auto">
            <a:xfrm>
              <a:off x="4845050" y="55880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28" name="Text Box 60"/>
            <p:cNvSpPr txBox="1">
              <a:spLocks noChangeArrowheads="1"/>
            </p:cNvSpPr>
            <p:nvPr/>
          </p:nvSpPr>
          <p:spPr bwMode="auto">
            <a:xfrm>
              <a:off x="7740650" y="5449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29" name="Text Box 61"/>
            <p:cNvSpPr txBox="1">
              <a:spLocks noChangeArrowheads="1"/>
            </p:cNvSpPr>
            <p:nvPr/>
          </p:nvSpPr>
          <p:spPr bwMode="auto">
            <a:xfrm>
              <a:off x="5149850" y="3925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30" name="Text Box 62"/>
            <p:cNvSpPr txBox="1">
              <a:spLocks noChangeArrowheads="1"/>
            </p:cNvSpPr>
            <p:nvPr/>
          </p:nvSpPr>
          <p:spPr bwMode="auto">
            <a:xfrm>
              <a:off x="6064250" y="443547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31" name="Text Box 63"/>
            <p:cNvSpPr txBox="1">
              <a:spLocks noChangeArrowheads="1"/>
            </p:cNvSpPr>
            <p:nvPr/>
          </p:nvSpPr>
          <p:spPr bwMode="auto">
            <a:xfrm>
              <a:off x="8324850" y="43815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4</a:t>
              </a:r>
            </a:p>
          </p:txBody>
        </p:sp>
        <p:sp>
          <p:nvSpPr>
            <p:cNvPr id="132" name="Text Box 64"/>
            <p:cNvSpPr txBox="1">
              <a:spLocks noChangeArrowheads="1"/>
            </p:cNvSpPr>
            <p:nvPr/>
          </p:nvSpPr>
          <p:spPr bwMode="auto">
            <a:xfrm>
              <a:off x="7586663" y="36210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  <a:sym typeface="Symbol" charset="0"/>
                </a:rPr>
                <a:t>7</a:t>
              </a: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33" name="AutoShape 65"/>
          <p:cNvSpPr>
            <a:spLocks noChangeArrowheads="1"/>
          </p:cNvSpPr>
          <p:nvPr/>
        </p:nvSpPr>
        <p:spPr bwMode="auto">
          <a:xfrm rot="13500000" flipH="1" flipV="1">
            <a:off x="4241007" y="3196431"/>
            <a:ext cx="738188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5796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767"/>
            <a:ext cx="8229600" cy="1143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3795"/>
            <a:ext cx="8301770" cy="346712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 log n for update</a:t>
            </a:r>
          </a:p>
          <a:p>
            <a:r>
              <a:rPr lang="en-US" sz="5400" dirty="0" smtClean="0"/>
              <a:t>n log n for insert/remove</a:t>
            </a:r>
          </a:p>
          <a:p>
            <a:r>
              <a:rPr lang="en-US" sz="5400" dirty="0" smtClean="0"/>
              <a:t>So</a:t>
            </a:r>
            <a:r>
              <a:rPr lang="en-US" sz="5400" dirty="0"/>
              <a:t> </a:t>
            </a:r>
            <a:r>
              <a:rPr lang="en-US" sz="5400" dirty="0" smtClean="0"/>
              <a:t>O((</a:t>
            </a:r>
            <a:r>
              <a:rPr lang="en-US" sz="5400" dirty="0" err="1" smtClean="0"/>
              <a:t>m+n</a:t>
            </a:r>
            <a:r>
              <a:rPr lang="en-US" sz="5400" dirty="0" smtClean="0"/>
              <a:t>) log n)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70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027"/>
            <a:ext cx="8229600" cy="1143000"/>
          </a:xfrm>
        </p:spPr>
        <p:txBody>
          <a:bodyPr/>
          <a:lstStyle/>
          <a:p>
            <a:r>
              <a:rPr lang="en-US" sz="5400" dirty="0" err="1" smtClean="0"/>
              <a:t>Kruskal’s</a:t>
            </a:r>
            <a:r>
              <a:rPr lang="en-US" sz="5400" dirty="0" smtClean="0"/>
              <a:t> MST Algorithm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888" y="2116893"/>
            <a:ext cx="7737912" cy="2350480"/>
          </a:xfrm>
        </p:spPr>
        <p:txBody>
          <a:bodyPr/>
          <a:lstStyle/>
          <a:p>
            <a:r>
              <a:rPr lang="en-US" dirty="0"/>
              <a:t>greedily add the edge with minimum weight to the MST</a:t>
            </a:r>
          </a:p>
          <a:p>
            <a:r>
              <a:rPr lang="en-US" dirty="0"/>
              <a:t>ensure that the added edge does not form a cycle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0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658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3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utoShape 66"/>
          <p:cNvSpPr>
            <a:spLocks noChangeArrowheads="1"/>
          </p:cNvSpPr>
          <p:nvPr/>
        </p:nvSpPr>
        <p:spPr bwMode="auto">
          <a:xfrm rot="5400000">
            <a:off x="6690136" y="2884487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AutoShape 67"/>
          <p:cNvSpPr>
            <a:spLocks noChangeArrowheads="1"/>
          </p:cNvSpPr>
          <p:nvPr/>
        </p:nvSpPr>
        <p:spPr bwMode="auto">
          <a:xfrm rot="8100000" flipH="1" flipV="1">
            <a:off x="4219986" y="3038475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762411" y="738188"/>
            <a:ext cx="3567112" cy="2222500"/>
            <a:chOff x="782638" y="1497013"/>
            <a:chExt cx="3567112" cy="2222500"/>
          </a:xfrm>
        </p:grpSpPr>
        <p:sp>
          <p:nvSpPr>
            <p:cNvPr id="160" name="Freeform 80"/>
            <p:cNvSpPr>
              <a:spLocks/>
            </p:cNvSpPr>
            <p:nvPr/>
          </p:nvSpPr>
          <p:spPr bwMode="auto">
            <a:xfrm>
              <a:off x="3019425" y="28178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79"/>
            <p:cNvSpPr>
              <a:spLocks/>
            </p:cNvSpPr>
            <p:nvPr/>
          </p:nvSpPr>
          <p:spPr bwMode="auto">
            <a:xfrm>
              <a:off x="3619500" y="22590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78"/>
            <p:cNvSpPr>
              <a:spLocks/>
            </p:cNvSpPr>
            <p:nvPr/>
          </p:nvSpPr>
          <p:spPr bwMode="auto">
            <a:xfrm>
              <a:off x="2968625" y="14970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77"/>
            <p:cNvSpPr>
              <a:spLocks/>
            </p:cNvSpPr>
            <p:nvPr/>
          </p:nvSpPr>
          <p:spPr bwMode="auto">
            <a:xfrm>
              <a:off x="2351088" y="1976438"/>
              <a:ext cx="668337" cy="669925"/>
            </a:xfrm>
            <a:custGeom>
              <a:avLst/>
              <a:gdLst>
                <a:gd name="T0" fmla="*/ 55256 w 508"/>
                <a:gd name="T1" fmla="*/ 303502 h 543"/>
                <a:gd name="T2" fmla="*/ 110512 w 508"/>
                <a:gd name="T3" fmla="*/ 547784 h 543"/>
                <a:gd name="T4" fmla="*/ 442050 w 508"/>
                <a:gd name="T5" fmla="*/ 621809 h 543"/>
                <a:gd name="T6" fmla="*/ 655181 w 508"/>
                <a:gd name="T7" fmla="*/ 259087 h 543"/>
                <a:gd name="T8" fmla="*/ 363112 w 508"/>
                <a:gd name="T9" fmla="*/ 7402 h 543"/>
                <a:gd name="T10" fmla="*/ 55256 w 508"/>
                <a:gd name="T11" fmla="*/ 303502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76"/>
            <p:cNvSpPr>
              <a:spLocks/>
            </p:cNvSpPr>
            <p:nvPr/>
          </p:nvSpPr>
          <p:spPr bwMode="auto">
            <a:xfrm>
              <a:off x="2317750" y="2917825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75"/>
            <p:cNvSpPr>
              <a:spLocks/>
            </p:cNvSpPr>
            <p:nvPr/>
          </p:nvSpPr>
          <p:spPr bwMode="auto">
            <a:xfrm>
              <a:off x="1670050" y="2532063"/>
              <a:ext cx="596900" cy="554037"/>
            </a:xfrm>
            <a:custGeom>
              <a:avLst/>
              <a:gdLst>
                <a:gd name="T0" fmla="*/ 49350 w 508"/>
                <a:gd name="T1" fmla="*/ 251000 h 543"/>
                <a:gd name="T2" fmla="*/ 98700 w 508"/>
                <a:gd name="T3" fmla="*/ 453025 h 543"/>
                <a:gd name="T4" fmla="*/ 394800 w 508"/>
                <a:gd name="T5" fmla="*/ 514244 h 543"/>
                <a:gd name="T6" fmla="*/ 585150 w 508"/>
                <a:gd name="T7" fmla="*/ 214268 h 543"/>
                <a:gd name="T8" fmla="*/ 324300 w 508"/>
                <a:gd name="T9" fmla="*/ 6122 h 543"/>
                <a:gd name="T10" fmla="*/ 49350 w 508"/>
                <a:gd name="T11" fmla="*/ 251000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74"/>
            <p:cNvSpPr>
              <a:spLocks/>
            </p:cNvSpPr>
            <p:nvPr/>
          </p:nvSpPr>
          <p:spPr bwMode="auto">
            <a:xfrm>
              <a:off x="990600" y="1752600"/>
              <a:ext cx="676275" cy="674688"/>
            </a:xfrm>
            <a:custGeom>
              <a:avLst/>
              <a:gdLst>
                <a:gd name="T0" fmla="*/ 55913 w 508"/>
                <a:gd name="T1" fmla="*/ 305660 h 543"/>
                <a:gd name="T2" fmla="*/ 111825 w 508"/>
                <a:gd name="T3" fmla="*/ 551679 h 543"/>
                <a:gd name="T4" fmla="*/ 447300 w 508"/>
                <a:gd name="T5" fmla="*/ 626230 h 543"/>
                <a:gd name="T6" fmla="*/ 662963 w 508"/>
                <a:gd name="T7" fmla="*/ 260929 h 543"/>
                <a:gd name="T8" fmla="*/ 367425 w 508"/>
                <a:gd name="T9" fmla="*/ 7455 h 543"/>
                <a:gd name="T10" fmla="*/ 55913 w 508"/>
                <a:gd name="T11" fmla="*/ 305660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35"/>
            <p:cNvSpPr>
              <a:spLocks/>
            </p:cNvSpPr>
            <p:nvPr/>
          </p:nvSpPr>
          <p:spPr bwMode="auto">
            <a:xfrm>
              <a:off x="782638" y="3124200"/>
              <a:ext cx="588962" cy="595313"/>
            </a:xfrm>
            <a:custGeom>
              <a:avLst/>
              <a:gdLst>
                <a:gd name="T0" fmla="*/ 48694 w 508"/>
                <a:gd name="T1" fmla="*/ 269700 h 543"/>
                <a:gd name="T2" fmla="*/ 97387 w 508"/>
                <a:gd name="T3" fmla="*/ 486775 h 543"/>
                <a:gd name="T4" fmla="*/ 389550 w 508"/>
                <a:gd name="T5" fmla="*/ 552556 h 543"/>
                <a:gd name="T6" fmla="*/ 577368 w 508"/>
                <a:gd name="T7" fmla="*/ 230232 h 543"/>
                <a:gd name="T8" fmla="*/ 319987 w 508"/>
                <a:gd name="T9" fmla="*/ 6578 h 543"/>
                <a:gd name="T10" fmla="*/ 48694 w 508"/>
                <a:gd name="T11" fmla="*/ 269700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Oval 36"/>
            <p:cNvSpPr>
              <a:spLocks noChangeArrowheads="1"/>
            </p:cNvSpPr>
            <p:nvPr/>
          </p:nvSpPr>
          <p:spPr bwMode="auto">
            <a:xfrm>
              <a:off x="1200150" y="19462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69" name="Oval 37"/>
            <p:cNvSpPr>
              <a:spLocks noChangeArrowheads="1"/>
            </p:cNvSpPr>
            <p:nvPr/>
          </p:nvSpPr>
          <p:spPr bwMode="auto">
            <a:xfrm>
              <a:off x="3181350" y="16764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170" name="Oval 38"/>
            <p:cNvSpPr>
              <a:spLocks noChangeArrowheads="1"/>
            </p:cNvSpPr>
            <p:nvPr/>
          </p:nvSpPr>
          <p:spPr bwMode="auto">
            <a:xfrm>
              <a:off x="1819275" y="26352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71" name="Oval 39"/>
            <p:cNvSpPr>
              <a:spLocks noChangeArrowheads="1"/>
            </p:cNvSpPr>
            <p:nvPr/>
          </p:nvSpPr>
          <p:spPr bwMode="auto">
            <a:xfrm>
              <a:off x="895350" y="32766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72" name="Oval 40"/>
            <p:cNvSpPr>
              <a:spLocks noChangeArrowheads="1"/>
            </p:cNvSpPr>
            <p:nvPr/>
          </p:nvSpPr>
          <p:spPr bwMode="auto">
            <a:xfrm>
              <a:off x="3867150" y="24384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173" name="Oval 41"/>
            <p:cNvSpPr>
              <a:spLocks noChangeArrowheads="1"/>
            </p:cNvSpPr>
            <p:nvPr/>
          </p:nvSpPr>
          <p:spPr bwMode="auto">
            <a:xfrm>
              <a:off x="2540000" y="31146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174" name="AutoShape 42"/>
            <p:cNvCxnSpPr>
              <a:cxnSpLocks noChangeShapeType="1"/>
              <a:stCxn id="168" idx="5"/>
              <a:endCxn id="170" idx="1"/>
            </p:cNvCxnSpPr>
            <p:nvPr/>
          </p:nvCxnSpPr>
          <p:spPr bwMode="auto">
            <a:xfrm>
              <a:off x="1460500" y="2216150"/>
              <a:ext cx="403225" cy="4540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AutoShape 43"/>
            <p:cNvCxnSpPr>
              <a:cxnSpLocks noChangeShapeType="1"/>
              <a:stCxn id="170" idx="3"/>
              <a:endCxn id="171" idx="7"/>
            </p:cNvCxnSpPr>
            <p:nvPr/>
          </p:nvCxnSpPr>
          <p:spPr bwMode="auto">
            <a:xfrm flipH="1">
              <a:off x="1155700" y="2905125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AutoShape 44"/>
            <p:cNvCxnSpPr>
              <a:cxnSpLocks noChangeShapeType="1"/>
              <a:stCxn id="168" idx="3"/>
              <a:endCxn id="171" idx="0"/>
            </p:cNvCxnSpPr>
            <p:nvPr/>
          </p:nvCxnSpPr>
          <p:spPr bwMode="auto">
            <a:xfrm flipH="1">
              <a:off x="1047750" y="2216150"/>
              <a:ext cx="196850" cy="1050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AutoShape 45"/>
            <p:cNvCxnSpPr>
              <a:cxnSpLocks noChangeShapeType="1"/>
              <a:stCxn id="170" idx="5"/>
              <a:endCxn id="173" idx="1"/>
            </p:cNvCxnSpPr>
            <p:nvPr/>
          </p:nvCxnSpPr>
          <p:spPr bwMode="auto">
            <a:xfrm>
              <a:off x="2079625" y="2905125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46"/>
            <p:cNvCxnSpPr>
              <a:cxnSpLocks noChangeShapeType="1"/>
              <a:stCxn id="171" idx="6"/>
              <a:endCxn id="173" idx="2"/>
            </p:cNvCxnSpPr>
            <p:nvPr/>
          </p:nvCxnSpPr>
          <p:spPr bwMode="auto">
            <a:xfrm flipV="1">
              <a:off x="1209675" y="3267075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47"/>
            <p:cNvCxnSpPr>
              <a:cxnSpLocks noChangeShapeType="1"/>
              <a:stCxn id="168" idx="6"/>
              <a:endCxn id="192" idx="1"/>
            </p:cNvCxnSpPr>
            <p:nvPr/>
          </p:nvCxnSpPr>
          <p:spPr bwMode="auto">
            <a:xfrm>
              <a:off x="1514475" y="2098675"/>
              <a:ext cx="1063625" cy="1254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49"/>
            <p:cNvCxnSpPr>
              <a:cxnSpLocks noChangeShapeType="1"/>
              <a:stCxn id="172" idx="1"/>
              <a:endCxn id="169" idx="5"/>
            </p:cNvCxnSpPr>
            <p:nvPr/>
          </p:nvCxnSpPr>
          <p:spPr bwMode="auto">
            <a:xfrm flipH="1" flipV="1">
              <a:off x="3441700" y="1946275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50"/>
            <p:cNvCxnSpPr>
              <a:cxnSpLocks noChangeShapeType="1"/>
              <a:stCxn id="193" idx="7"/>
              <a:endCxn id="172" idx="3"/>
            </p:cNvCxnSpPr>
            <p:nvPr/>
          </p:nvCxnSpPr>
          <p:spPr bwMode="auto">
            <a:xfrm flipV="1">
              <a:off x="3486150" y="2708275"/>
              <a:ext cx="425450" cy="3286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52"/>
            <p:cNvSpPr txBox="1">
              <a:spLocks noChangeArrowheads="1"/>
            </p:cNvSpPr>
            <p:nvPr/>
          </p:nvSpPr>
          <p:spPr bwMode="auto">
            <a:xfrm>
              <a:off x="3667125" y="19812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83" name="Text Box 53"/>
            <p:cNvSpPr txBox="1">
              <a:spLocks noChangeArrowheads="1"/>
            </p:cNvSpPr>
            <p:nvPr/>
          </p:nvSpPr>
          <p:spPr bwMode="auto">
            <a:xfrm>
              <a:off x="827088" y="2463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184" name="Text Box 54"/>
            <p:cNvSpPr txBox="1">
              <a:spLocks noChangeArrowheads="1"/>
            </p:cNvSpPr>
            <p:nvPr/>
          </p:nvSpPr>
          <p:spPr bwMode="auto">
            <a:xfrm>
              <a:off x="2667000" y="25908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85" name="Text Box 55"/>
            <p:cNvSpPr txBox="1">
              <a:spLocks noChangeArrowheads="1"/>
            </p:cNvSpPr>
            <p:nvPr/>
          </p:nvSpPr>
          <p:spPr bwMode="auto">
            <a:xfrm>
              <a:off x="1414463" y="23764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86" name="Text Box 56"/>
            <p:cNvSpPr txBox="1">
              <a:spLocks noChangeArrowheads="1"/>
            </p:cNvSpPr>
            <p:nvPr/>
          </p:nvSpPr>
          <p:spPr bwMode="auto">
            <a:xfrm>
              <a:off x="1766888" y="3352800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187" name="Text Box 57"/>
            <p:cNvSpPr txBox="1">
              <a:spLocks noChangeArrowheads="1"/>
            </p:cNvSpPr>
            <p:nvPr/>
          </p:nvSpPr>
          <p:spPr bwMode="auto">
            <a:xfrm>
              <a:off x="3719513" y="28384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88" name="Text Box 58"/>
            <p:cNvSpPr txBox="1">
              <a:spLocks noChangeArrowheads="1"/>
            </p:cNvSpPr>
            <p:nvPr/>
          </p:nvSpPr>
          <p:spPr bwMode="auto">
            <a:xfrm>
              <a:off x="1905000" y="18288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89" name="Text Box 59"/>
            <p:cNvSpPr txBox="1">
              <a:spLocks noChangeArrowheads="1"/>
            </p:cNvSpPr>
            <p:nvPr/>
          </p:nvSpPr>
          <p:spPr bwMode="auto">
            <a:xfrm>
              <a:off x="1531938" y="29860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190" name="AutoShape 69"/>
            <p:cNvCxnSpPr>
              <a:cxnSpLocks noChangeShapeType="1"/>
              <a:stCxn id="193" idx="0"/>
              <a:endCxn id="169" idx="4"/>
            </p:cNvCxnSpPr>
            <p:nvPr/>
          </p:nvCxnSpPr>
          <p:spPr bwMode="auto">
            <a:xfrm flipH="1" flipV="1">
              <a:off x="3333750" y="1990725"/>
              <a:ext cx="44450" cy="10017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1" name="Text Box 70"/>
            <p:cNvSpPr txBox="1">
              <a:spLocks noChangeArrowheads="1"/>
            </p:cNvSpPr>
            <p:nvPr/>
          </p:nvSpPr>
          <p:spPr bwMode="auto">
            <a:xfrm>
              <a:off x="3048000" y="22796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192" name="Oval 71"/>
            <p:cNvSpPr>
              <a:spLocks noChangeArrowheads="1"/>
            </p:cNvSpPr>
            <p:nvPr/>
          </p:nvSpPr>
          <p:spPr bwMode="auto">
            <a:xfrm>
              <a:off x="2533650" y="21891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193" name="Oval 72"/>
            <p:cNvSpPr>
              <a:spLocks noChangeArrowheads="1"/>
            </p:cNvSpPr>
            <p:nvPr/>
          </p:nvSpPr>
          <p:spPr bwMode="auto">
            <a:xfrm>
              <a:off x="3225800" y="30019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194" name="AutoShape 73"/>
            <p:cNvCxnSpPr>
              <a:cxnSpLocks noChangeShapeType="1"/>
              <a:stCxn id="192" idx="4"/>
              <a:endCxn id="173" idx="0"/>
            </p:cNvCxnSpPr>
            <p:nvPr/>
          </p:nvCxnSpPr>
          <p:spPr bwMode="auto">
            <a:xfrm>
              <a:off x="2686050" y="2503488"/>
              <a:ext cx="6350" cy="60166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" name="Text Box 81"/>
            <p:cNvSpPr txBox="1">
              <a:spLocks noChangeArrowheads="1"/>
            </p:cNvSpPr>
            <p:nvPr/>
          </p:nvSpPr>
          <p:spPr bwMode="auto">
            <a:xfrm>
              <a:off x="2135188" y="26812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196" name="AutoShape 82"/>
            <p:cNvCxnSpPr>
              <a:cxnSpLocks noChangeShapeType="1"/>
              <a:stCxn id="192" idx="3"/>
              <a:endCxn id="170" idx="7"/>
            </p:cNvCxnSpPr>
            <p:nvPr/>
          </p:nvCxnSpPr>
          <p:spPr bwMode="auto">
            <a:xfrm flipH="1">
              <a:off x="2079625" y="2459038"/>
              <a:ext cx="498475" cy="211137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7" name="Text Box 83"/>
            <p:cNvSpPr txBox="1">
              <a:spLocks noChangeArrowheads="1"/>
            </p:cNvSpPr>
            <p:nvPr/>
          </p:nvSpPr>
          <p:spPr bwMode="auto">
            <a:xfrm>
              <a:off x="2066925" y="22479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78273" y="2822575"/>
            <a:ext cx="3630613" cy="2884488"/>
            <a:chOff x="698500" y="3581400"/>
            <a:chExt cx="3630613" cy="2884488"/>
          </a:xfrm>
        </p:grpSpPr>
        <p:sp>
          <p:nvSpPr>
            <p:cNvPr id="199" name="AutoShape 68"/>
            <p:cNvSpPr>
              <a:spLocks noChangeArrowheads="1"/>
            </p:cNvSpPr>
            <p:nvPr/>
          </p:nvSpPr>
          <p:spPr bwMode="auto">
            <a:xfrm rot="5400000">
              <a:off x="2290763" y="3643312"/>
              <a:ext cx="457200" cy="333375"/>
            </a:xfrm>
            <a:prstGeom prst="rightArrow">
              <a:avLst>
                <a:gd name="adj1" fmla="val 50000"/>
                <a:gd name="adj2" fmla="val 34286"/>
              </a:avLst>
            </a:prstGeom>
            <a:noFill/>
            <a:ln w="19050">
              <a:solidFill>
                <a:srgbClr val="40458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84"/>
            <p:cNvSpPr>
              <a:spLocks/>
            </p:cNvSpPr>
            <p:nvPr/>
          </p:nvSpPr>
          <p:spPr bwMode="auto">
            <a:xfrm>
              <a:off x="2998788" y="5499100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85"/>
            <p:cNvSpPr>
              <a:spLocks/>
            </p:cNvSpPr>
            <p:nvPr/>
          </p:nvSpPr>
          <p:spPr bwMode="auto">
            <a:xfrm>
              <a:off x="3598863" y="4940300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86"/>
            <p:cNvSpPr>
              <a:spLocks/>
            </p:cNvSpPr>
            <p:nvPr/>
          </p:nvSpPr>
          <p:spPr bwMode="auto">
            <a:xfrm>
              <a:off x="2947988" y="4178300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87"/>
            <p:cNvSpPr>
              <a:spLocks/>
            </p:cNvSpPr>
            <p:nvPr/>
          </p:nvSpPr>
          <p:spPr bwMode="auto">
            <a:xfrm>
              <a:off x="2330450" y="4657725"/>
              <a:ext cx="668338" cy="669925"/>
            </a:xfrm>
            <a:custGeom>
              <a:avLst/>
              <a:gdLst>
                <a:gd name="T0" fmla="*/ 55256 w 508"/>
                <a:gd name="T1" fmla="*/ 303502 h 543"/>
                <a:gd name="T2" fmla="*/ 110513 w 508"/>
                <a:gd name="T3" fmla="*/ 547784 h 543"/>
                <a:gd name="T4" fmla="*/ 442050 w 508"/>
                <a:gd name="T5" fmla="*/ 621809 h 543"/>
                <a:gd name="T6" fmla="*/ 655182 w 508"/>
                <a:gd name="T7" fmla="*/ 259087 h 543"/>
                <a:gd name="T8" fmla="*/ 363113 w 508"/>
                <a:gd name="T9" fmla="*/ 7402 h 543"/>
                <a:gd name="T10" fmla="*/ 55256 w 508"/>
                <a:gd name="T11" fmla="*/ 303502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88"/>
            <p:cNvSpPr>
              <a:spLocks/>
            </p:cNvSpPr>
            <p:nvPr/>
          </p:nvSpPr>
          <p:spPr bwMode="auto">
            <a:xfrm>
              <a:off x="2297113" y="55991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89"/>
            <p:cNvSpPr>
              <a:spLocks/>
            </p:cNvSpPr>
            <p:nvPr/>
          </p:nvSpPr>
          <p:spPr bwMode="auto">
            <a:xfrm>
              <a:off x="1649413" y="5213350"/>
              <a:ext cx="596900" cy="554038"/>
            </a:xfrm>
            <a:custGeom>
              <a:avLst/>
              <a:gdLst>
                <a:gd name="T0" fmla="*/ 49350 w 508"/>
                <a:gd name="T1" fmla="*/ 251001 h 543"/>
                <a:gd name="T2" fmla="*/ 98700 w 508"/>
                <a:gd name="T3" fmla="*/ 453026 h 543"/>
                <a:gd name="T4" fmla="*/ 394800 w 508"/>
                <a:gd name="T5" fmla="*/ 514245 h 543"/>
                <a:gd name="T6" fmla="*/ 585150 w 508"/>
                <a:gd name="T7" fmla="*/ 214269 h 543"/>
                <a:gd name="T8" fmla="*/ 324300 w 508"/>
                <a:gd name="T9" fmla="*/ 6122 h 543"/>
                <a:gd name="T10" fmla="*/ 49350 w 508"/>
                <a:gd name="T11" fmla="*/ 251001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90"/>
            <p:cNvSpPr>
              <a:spLocks/>
            </p:cNvSpPr>
            <p:nvPr/>
          </p:nvSpPr>
          <p:spPr bwMode="auto">
            <a:xfrm>
              <a:off x="698500" y="4413250"/>
              <a:ext cx="958850" cy="2052638"/>
            </a:xfrm>
            <a:custGeom>
              <a:avLst/>
              <a:gdLst>
                <a:gd name="T0" fmla="*/ 215900 w 604"/>
                <a:gd name="T1" fmla="*/ 663575 h 1293"/>
                <a:gd name="T2" fmla="*/ 34925 w 604"/>
                <a:gd name="T3" fmla="*/ 1568450 h 1293"/>
                <a:gd name="T4" fmla="*/ 158750 w 604"/>
                <a:gd name="T5" fmla="*/ 1911350 h 1293"/>
                <a:gd name="T6" fmla="*/ 501650 w 604"/>
                <a:gd name="T7" fmla="*/ 1892300 h 1293"/>
                <a:gd name="T8" fmla="*/ 663575 w 604"/>
                <a:gd name="T9" fmla="*/ 949325 h 1293"/>
                <a:gd name="T10" fmla="*/ 935038 w 604"/>
                <a:gd name="T11" fmla="*/ 280988 h 1293"/>
                <a:gd name="T12" fmla="*/ 520700 w 604"/>
                <a:gd name="T13" fmla="*/ 63500 h 1293"/>
                <a:gd name="T14" fmla="*/ 215900 w 604"/>
                <a:gd name="T15" fmla="*/ 663575 h 1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4"/>
                <a:gd name="T25" fmla="*/ 0 h 1293"/>
                <a:gd name="T26" fmla="*/ 604 w 604"/>
                <a:gd name="T27" fmla="*/ 1293 h 12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4" h="1293">
                  <a:moveTo>
                    <a:pt x="136" y="418"/>
                  </a:moveTo>
                  <a:cubicBezTo>
                    <a:pt x="101" y="535"/>
                    <a:pt x="0" y="852"/>
                    <a:pt x="22" y="988"/>
                  </a:cubicBezTo>
                  <a:cubicBezTo>
                    <a:pt x="16" y="1119"/>
                    <a:pt x="51" y="1170"/>
                    <a:pt x="100" y="1204"/>
                  </a:cubicBezTo>
                  <a:cubicBezTo>
                    <a:pt x="149" y="1238"/>
                    <a:pt x="263" y="1293"/>
                    <a:pt x="316" y="1192"/>
                  </a:cubicBezTo>
                  <a:cubicBezTo>
                    <a:pt x="369" y="1091"/>
                    <a:pt x="373" y="767"/>
                    <a:pt x="418" y="598"/>
                  </a:cubicBezTo>
                  <a:cubicBezTo>
                    <a:pt x="463" y="429"/>
                    <a:pt x="604" y="270"/>
                    <a:pt x="589" y="177"/>
                  </a:cubicBezTo>
                  <a:cubicBezTo>
                    <a:pt x="574" y="84"/>
                    <a:pt x="404" y="0"/>
                    <a:pt x="328" y="40"/>
                  </a:cubicBezTo>
                  <a:cubicBezTo>
                    <a:pt x="252" y="80"/>
                    <a:pt x="176" y="339"/>
                    <a:pt x="136" y="418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Oval 92"/>
            <p:cNvSpPr>
              <a:spLocks noChangeArrowheads="1"/>
            </p:cNvSpPr>
            <p:nvPr/>
          </p:nvSpPr>
          <p:spPr bwMode="auto">
            <a:xfrm>
              <a:off x="1179513" y="46275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08" name="Oval 93"/>
            <p:cNvSpPr>
              <a:spLocks noChangeArrowheads="1"/>
            </p:cNvSpPr>
            <p:nvPr/>
          </p:nvSpPr>
          <p:spPr bwMode="auto">
            <a:xfrm>
              <a:off x="3160713" y="43576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209" name="Oval 94"/>
            <p:cNvSpPr>
              <a:spLocks noChangeArrowheads="1"/>
            </p:cNvSpPr>
            <p:nvPr/>
          </p:nvSpPr>
          <p:spPr bwMode="auto">
            <a:xfrm>
              <a:off x="1798638" y="53165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10" name="Oval 95"/>
            <p:cNvSpPr>
              <a:spLocks noChangeArrowheads="1"/>
            </p:cNvSpPr>
            <p:nvPr/>
          </p:nvSpPr>
          <p:spPr bwMode="auto">
            <a:xfrm>
              <a:off x="874713" y="59578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11" name="Oval 96"/>
            <p:cNvSpPr>
              <a:spLocks noChangeArrowheads="1"/>
            </p:cNvSpPr>
            <p:nvPr/>
          </p:nvSpPr>
          <p:spPr bwMode="auto">
            <a:xfrm>
              <a:off x="3846513" y="51196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12" name="Oval 97"/>
            <p:cNvSpPr>
              <a:spLocks noChangeArrowheads="1"/>
            </p:cNvSpPr>
            <p:nvPr/>
          </p:nvSpPr>
          <p:spPr bwMode="auto">
            <a:xfrm>
              <a:off x="2519363" y="57959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213" name="AutoShape 98"/>
            <p:cNvCxnSpPr>
              <a:cxnSpLocks noChangeShapeType="1"/>
              <a:stCxn id="207" idx="5"/>
              <a:endCxn id="209" idx="1"/>
            </p:cNvCxnSpPr>
            <p:nvPr/>
          </p:nvCxnSpPr>
          <p:spPr bwMode="auto">
            <a:xfrm>
              <a:off x="1439863" y="4897438"/>
              <a:ext cx="403225" cy="4540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" name="AutoShape 99"/>
            <p:cNvCxnSpPr>
              <a:cxnSpLocks noChangeShapeType="1"/>
              <a:stCxn id="209" idx="3"/>
              <a:endCxn id="210" idx="7"/>
            </p:cNvCxnSpPr>
            <p:nvPr/>
          </p:nvCxnSpPr>
          <p:spPr bwMode="auto">
            <a:xfrm flipH="1">
              <a:off x="1135063" y="5586413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" name="AutoShape 100"/>
            <p:cNvCxnSpPr>
              <a:cxnSpLocks noChangeShapeType="1"/>
              <a:stCxn id="207" idx="3"/>
              <a:endCxn id="210" idx="0"/>
            </p:cNvCxnSpPr>
            <p:nvPr/>
          </p:nvCxnSpPr>
          <p:spPr bwMode="auto">
            <a:xfrm flipH="1">
              <a:off x="1027113" y="4897438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" name="AutoShape 101"/>
            <p:cNvCxnSpPr>
              <a:cxnSpLocks noChangeShapeType="1"/>
              <a:stCxn id="209" idx="5"/>
              <a:endCxn id="212" idx="1"/>
            </p:cNvCxnSpPr>
            <p:nvPr/>
          </p:nvCxnSpPr>
          <p:spPr bwMode="auto">
            <a:xfrm>
              <a:off x="2058988" y="5586413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" name="AutoShape 102"/>
            <p:cNvCxnSpPr>
              <a:cxnSpLocks noChangeShapeType="1"/>
              <a:stCxn id="210" idx="6"/>
              <a:endCxn id="212" idx="2"/>
            </p:cNvCxnSpPr>
            <p:nvPr/>
          </p:nvCxnSpPr>
          <p:spPr bwMode="auto">
            <a:xfrm flipV="1">
              <a:off x="1189038" y="5948363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8" name="AutoShape 103"/>
            <p:cNvCxnSpPr>
              <a:cxnSpLocks noChangeShapeType="1"/>
              <a:stCxn id="207" idx="6"/>
              <a:endCxn id="231" idx="1"/>
            </p:cNvCxnSpPr>
            <p:nvPr/>
          </p:nvCxnSpPr>
          <p:spPr bwMode="auto">
            <a:xfrm>
              <a:off x="1493838" y="4779963"/>
              <a:ext cx="1063625" cy="1254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9" name="AutoShape 104"/>
            <p:cNvCxnSpPr>
              <a:cxnSpLocks noChangeShapeType="1"/>
              <a:stCxn id="211" idx="1"/>
              <a:endCxn id="208" idx="5"/>
            </p:cNvCxnSpPr>
            <p:nvPr/>
          </p:nvCxnSpPr>
          <p:spPr bwMode="auto">
            <a:xfrm flipH="1" flipV="1">
              <a:off x="3421063" y="4627563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" name="AutoShape 105"/>
            <p:cNvCxnSpPr>
              <a:cxnSpLocks noChangeShapeType="1"/>
              <a:stCxn id="232" idx="7"/>
              <a:endCxn id="211" idx="3"/>
            </p:cNvCxnSpPr>
            <p:nvPr/>
          </p:nvCxnSpPr>
          <p:spPr bwMode="auto">
            <a:xfrm flipV="1">
              <a:off x="3465513" y="5389563"/>
              <a:ext cx="425450" cy="3286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1" name="Text Box 106"/>
            <p:cNvSpPr txBox="1">
              <a:spLocks noChangeArrowheads="1"/>
            </p:cNvSpPr>
            <p:nvPr/>
          </p:nvSpPr>
          <p:spPr bwMode="auto">
            <a:xfrm>
              <a:off x="3646488" y="46624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22" name="Text Box 107"/>
            <p:cNvSpPr txBox="1">
              <a:spLocks noChangeArrowheads="1"/>
            </p:cNvSpPr>
            <p:nvPr/>
          </p:nvSpPr>
          <p:spPr bwMode="auto">
            <a:xfrm>
              <a:off x="806450" y="51450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23" name="Text Box 108"/>
            <p:cNvSpPr txBox="1">
              <a:spLocks noChangeArrowheads="1"/>
            </p:cNvSpPr>
            <p:nvPr/>
          </p:nvSpPr>
          <p:spPr bwMode="auto">
            <a:xfrm>
              <a:off x="2646363" y="52720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24" name="Text Box 109"/>
            <p:cNvSpPr txBox="1">
              <a:spLocks noChangeArrowheads="1"/>
            </p:cNvSpPr>
            <p:nvPr/>
          </p:nvSpPr>
          <p:spPr bwMode="auto">
            <a:xfrm>
              <a:off x="1393825" y="505777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25" name="Text Box 110"/>
            <p:cNvSpPr txBox="1">
              <a:spLocks noChangeArrowheads="1"/>
            </p:cNvSpPr>
            <p:nvPr/>
          </p:nvSpPr>
          <p:spPr bwMode="auto">
            <a:xfrm>
              <a:off x="1746250" y="60340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26" name="Text Box 111"/>
            <p:cNvSpPr txBox="1">
              <a:spLocks noChangeArrowheads="1"/>
            </p:cNvSpPr>
            <p:nvPr/>
          </p:nvSpPr>
          <p:spPr bwMode="auto">
            <a:xfrm>
              <a:off x="3698875" y="55197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27" name="Text Box 112"/>
            <p:cNvSpPr txBox="1">
              <a:spLocks noChangeArrowheads="1"/>
            </p:cNvSpPr>
            <p:nvPr/>
          </p:nvSpPr>
          <p:spPr bwMode="auto">
            <a:xfrm>
              <a:off x="1884363" y="45100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28" name="Text Box 113"/>
            <p:cNvSpPr txBox="1">
              <a:spLocks noChangeArrowheads="1"/>
            </p:cNvSpPr>
            <p:nvPr/>
          </p:nvSpPr>
          <p:spPr bwMode="auto">
            <a:xfrm>
              <a:off x="1511300" y="5667375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229" name="AutoShape 114"/>
            <p:cNvCxnSpPr>
              <a:cxnSpLocks noChangeShapeType="1"/>
              <a:stCxn id="232" idx="0"/>
              <a:endCxn id="208" idx="4"/>
            </p:cNvCxnSpPr>
            <p:nvPr/>
          </p:nvCxnSpPr>
          <p:spPr bwMode="auto">
            <a:xfrm flipH="1" flipV="1">
              <a:off x="3313113" y="4672013"/>
              <a:ext cx="44450" cy="10017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0" name="Text Box 115"/>
            <p:cNvSpPr txBox="1">
              <a:spLocks noChangeArrowheads="1"/>
            </p:cNvSpPr>
            <p:nvPr/>
          </p:nvSpPr>
          <p:spPr bwMode="auto">
            <a:xfrm>
              <a:off x="3027363" y="49609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231" name="Oval 116"/>
            <p:cNvSpPr>
              <a:spLocks noChangeArrowheads="1"/>
            </p:cNvSpPr>
            <p:nvPr/>
          </p:nvSpPr>
          <p:spPr bwMode="auto">
            <a:xfrm>
              <a:off x="2513013" y="48704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232" name="Oval 117"/>
            <p:cNvSpPr>
              <a:spLocks noChangeArrowheads="1"/>
            </p:cNvSpPr>
            <p:nvPr/>
          </p:nvSpPr>
          <p:spPr bwMode="auto">
            <a:xfrm>
              <a:off x="3205163" y="56832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233" name="AutoShape 118"/>
            <p:cNvCxnSpPr>
              <a:cxnSpLocks noChangeShapeType="1"/>
              <a:stCxn id="231" idx="4"/>
              <a:endCxn id="212" idx="0"/>
            </p:cNvCxnSpPr>
            <p:nvPr/>
          </p:nvCxnSpPr>
          <p:spPr bwMode="auto">
            <a:xfrm>
              <a:off x="2665413" y="5184775"/>
              <a:ext cx="6350" cy="60166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4" name="Text Box 119"/>
            <p:cNvSpPr txBox="1">
              <a:spLocks noChangeArrowheads="1"/>
            </p:cNvSpPr>
            <p:nvPr/>
          </p:nvSpPr>
          <p:spPr bwMode="auto">
            <a:xfrm>
              <a:off x="2114550" y="5362575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235" name="AutoShape 120"/>
            <p:cNvCxnSpPr>
              <a:cxnSpLocks noChangeShapeType="1"/>
              <a:stCxn id="231" idx="3"/>
              <a:endCxn id="209" idx="7"/>
            </p:cNvCxnSpPr>
            <p:nvPr/>
          </p:nvCxnSpPr>
          <p:spPr bwMode="auto">
            <a:xfrm flipH="1">
              <a:off x="2058988" y="5140325"/>
              <a:ext cx="498475" cy="211138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" name="Text Box 121"/>
            <p:cNvSpPr txBox="1">
              <a:spLocks noChangeArrowheads="1"/>
            </p:cNvSpPr>
            <p:nvPr/>
          </p:nvSpPr>
          <p:spPr bwMode="auto">
            <a:xfrm>
              <a:off x="2046288" y="49291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035961" y="765175"/>
            <a:ext cx="3690937" cy="2287588"/>
            <a:chOff x="5056188" y="1524000"/>
            <a:chExt cx="3690937" cy="2287588"/>
          </a:xfrm>
        </p:grpSpPr>
        <p:sp>
          <p:nvSpPr>
            <p:cNvPr id="238" name="Freeform 122"/>
            <p:cNvSpPr>
              <a:spLocks/>
            </p:cNvSpPr>
            <p:nvPr/>
          </p:nvSpPr>
          <p:spPr bwMode="auto">
            <a:xfrm>
              <a:off x="7419975" y="2335213"/>
              <a:ext cx="1327150" cy="1255712"/>
            </a:xfrm>
            <a:custGeom>
              <a:avLst/>
              <a:gdLst>
                <a:gd name="T0" fmla="*/ 76200 w 836"/>
                <a:gd name="T1" fmla="*/ 722312 h 791"/>
                <a:gd name="T2" fmla="*/ 57150 w 836"/>
                <a:gd name="T3" fmla="*/ 1052512 h 791"/>
                <a:gd name="T4" fmla="*/ 419100 w 836"/>
                <a:gd name="T5" fmla="*/ 1125537 h 791"/>
                <a:gd name="T6" fmla="*/ 1247775 w 836"/>
                <a:gd name="T7" fmla="*/ 274637 h 791"/>
                <a:gd name="T8" fmla="*/ 895350 w 836"/>
                <a:gd name="T9" fmla="*/ 26987 h 791"/>
                <a:gd name="T10" fmla="*/ 428625 w 836"/>
                <a:gd name="T11" fmla="*/ 436562 h 791"/>
                <a:gd name="T12" fmla="*/ 76200 w 836"/>
                <a:gd name="T13" fmla="*/ 722312 h 7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6"/>
                <a:gd name="T22" fmla="*/ 0 h 791"/>
                <a:gd name="T23" fmla="*/ 836 w 836"/>
                <a:gd name="T24" fmla="*/ 791 h 7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6" h="791">
                  <a:moveTo>
                    <a:pt x="48" y="455"/>
                  </a:moveTo>
                  <a:cubicBezTo>
                    <a:pt x="10" y="571"/>
                    <a:pt x="0" y="621"/>
                    <a:pt x="36" y="663"/>
                  </a:cubicBezTo>
                  <a:cubicBezTo>
                    <a:pt x="72" y="705"/>
                    <a:pt x="139" y="791"/>
                    <a:pt x="264" y="709"/>
                  </a:cubicBezTo>
                  <a:cubicBezTo>
                    <a:pt x="389" y="627"/>
                    <a:pt x="736" y="288"/>
                    <a:pt x="786" y="173"/>
                  </a:cubicBezTo>
                  <a:cubicBezTo>
                    <a:pt x="836" y="58"/>
                    <a:pt x="650" y="0"/>
                    <a:pt x="564" y="17"/>
                  </a:cubicBezTo>
                  <a:cubicBezTo>
                    <a:pt x="478" y="34"/>
                    <a:pt x="356" y="202"/>
                    <a:pt x="270" y="275"/>
                  </a:cubicBezTo>
                  <a:cubicBezTo>
                    <a:pt x="184" y="348"/>
                    <a:pt x="105" y="406"/>
                    <a:pt x="48" y="455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124"/>
            <p:cNvSpPr>
              <a:spLocks/>
            </p:cNvSpPr>
            <p:nvPr/>
          </p:nvSpPr>
          <p:spPr bwMode="auto">
            <a:xfrm>
              <a:off x="7305675" y="1524000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Freeform 125"/>
            <p:cNvSpPr>
              <a:spLocks/>
            </p:cNvSpPr>
            <p:nvPr/>
          </p:nvSpPr>
          <p:spPr bwMode="auto">
            <a:xfrm>
              <a:off x="6688138" y="2003425"/>
              <a:ext cx="668337" cy="669925"/>
            </a:xfrm>
            <a:custGeom>
              <a:avLst/>
              <a:gdLst>
                <a:gd name="T0" fmla="*/ 55256 w 508"/>
                <a:gd name="T1" fmla="*/ 303502 h 543"/>
                <a:gd name="T2" fmla="*/ 110512 w 508"/>
                <a:gd name="T3" fmla="*/ 547784 h 543"/>
                <a:gd name="T4" fmla="*/ 442050 w 508"/>
                <a:gd name="T5" fmla="*/ 621809 h 543"/>
                <a:gd name="T6" fmla="*/ 655181 w 508"/>
                <a:gd name="T7" fmla="*/ 259087 h 543"/>
                <a:gd name="T8" fmla="*/ 363112 w 508"/>
                <a:gd name="T9" fmla="*/ 7402 h 543"/>
                <a:gd name="T10" fmla="*/ 55256 w 508"/>
                <a:gd name="T11" fmla="*/ 303502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1" name="Freeform 126"/>
            <p:cNvSpPr>
              <a:spLocks/>
            </p:cNvSpPr>
            <p:nvPr/>
          </p:nvSpPr>
          <p:spPr bwMode="auto">
            <a:xfrm>
              <a:off x="6654800" y="29448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2" name="Freeform 127"/>
            <p:cNvSpPr>
              <a:spLocks/>
            </p:cNvSpPr>
            <p:nvPr/>
          </p:nvSpPr>
          <p:spPr bwMode="auto">
            <a:xfrm>
              <a:off x="6007100" y="2559050"/>
              <a:ext cx="596900" cy="554038"/>
            </a:xfrm>
            <a:custGeom>
              <a:avLst/>
              <a:gdLst>
                <a:gd name="T0" fmla="*/ 49350 w 508"/>
                <a:gd name="T1" fmla="*/ 251001 h 543"/>
                <a:gd name="T2" fmla="*/ 98700 w 508"/>
                <a:gd name="T3" fmla="*/ 453026 h 543"/>
                <a:gd name="T4" fmla="*/ 394800 w 508"/>
                <a:gd name="T5" fmla="*/ 514245 h 543"/>
                <a:gd name="T6" fmla="*/ 585150 w 508"/>
                <a:gd name="T7" fmla="*/ 214269 h 543"/>
                <a:gd name="T8" fmla="*/ 324300 w 508"/>
                <a:gd name="T9" fmla="*/ 6122 h 543"/>
                <a:gd name="T10" fmla="*/ 49350 w 508"/>
                <a:gd name="T11" fmla="*/ 251001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3" name="Freeform 128"/>
            <p:cNvSpPr>
              <a:spLocks/>
            </p:cNvSpPr>
            <p:nvPr/>
          </p:nvSpPr>
          <p:spPr bwMode="auto">
            <a:xfrm>
              <a:off x="5056188" y="1758950"/>
              <a:ext cx="958850" cy="2052638"/>
            </a:xfrm>
            <a:custGeom>
              <a:avLst/>
              <a:gdLst>
                <a:gd name="T0" fmla="*/ 215900 w 604"/>
                <a:gd name="T1" fmla="*/ 663575 h 1293"/>
                <a:gd name="T2" fmla="*/ 34925 w 604"/>
                <a:gd name="T3" fmla="*/ 1568450 h 1293"/>
                <a:gd name="T4" fmla="*/ 158750 w 604"/>
                <a:gd name="T5" fmla="*/ 1911350 h 1293"/>
                <a:gd name="T6" fmla="*/ 501650 w 604"/>
                <a:gd name="T7" fmla="*/ 1892300 h 1293"/>
                <a:gd name="T8" fmla="*/ 663575 w 604"/>
                <a:gd name="T9" fmla="*/ 949325 h 1293"/>
                <a:gd name="T10" fmla="*/ 935038 w 604"/>
                <a:gd name="T11" fmla="*/ 280988 h 1293"/>
                <a:gd name="T12" fmla="*/ 520700 w 604"/>
                <a:gd name="T13" fmla="*/ 63500 h 1293"/>
                <a:gd name="T14" fmla="*/ 215900 w 604"/>
                <a:gd name="T15" fmla="*/ 663575 h 1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4"/>
                <a:gd name="T25" fmla="*/ 0 h 1293"/>
                <a:gd name="T26" fmla="*/ 604 w 604"/>
                <a:gd name="T27" fmla="*/ 1293 h 12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4" h="1293">
                  <a:moveTo>
                    <a:pt x="136" y="418"/>
                  </a:moveTo>
                  <a:cubicBezTo>
                    <a:pt x="101" y="535"/>
                    <a:pt x="0" y="852"/>
                    <a:pt x="22" y="988"/>
                  </a:cubicBezTo>
                  <a:cubicBezTo>
                    <a:pt x="16" y="1119"/>
                    <a:pt x="51" y="1170"/>
                    <a:pt x="100" y="1204"/>
                  </a:cubicBezTo>
                  <a:cubicBezTo>
                    <a:pt x="149" y="1238"/>
                    <a:pt x="263" y="1293"/>
                    <a:pt x="316" y="1192"/>
                  </a:cubicBezTo>
                  <a:cubicBezTo>
                    <a:pt x="369" y="1091"/>
                    <a:pt x="373" y="767"/>
                    <a:pt x="418" y="598"/>
                  </a:cubicBezTo>
                  <a:cubicBezTo>
                    <a:pt x="463" y="429"/>
                    <a:pt x="604" y="270"/>
                    <a:pt x="589" y="177"/>
                  </a:cubicBezTo>
                  <a:cubicBezTo>
                    <a:pt x="574" y="84"/>
                    <a:pt x="404" y="0"/>
                    <a:pt x="328" y="40"/>
                  </a:cubicBezTo>
                  <a:cubicBezTo>
                    <a:pt x="252" y="80"/>
                    <a:pt x="176" y="339"/>
                    <a:pt x="136" y="418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4" name="Oval 129"/>
            <p:cNvSpPr>
              <a:spLocks noChangeArrowheads="1"/>
            </p:cNvSpPr>
            <p:nvPr/>
          </p:nvSpPr>
          <p:spPr bwMode="auto">
            <a:xfrm>
              <a:off x="5537200" y="19732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45" name="Oval 130"/>
            <p:cNvSpPr>
              <a:spLocks noChangeArrowheads="1"/>
            </p:cNvSpPr>
            <p:nvPr/>
          </p:nvSpPr>
          <p:spPr bwMode="auto">
            <a:xfrm>
              <a:off x="7518400" y="17033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246" name="Oval 131"/>
            <p:cNvSpPr>
              <a:spLocks noChangeArrowheads="1"/>
            </p:cNvSpPr>
            <p:nvPr/>
          </p:nvSpPr>
          <p:spPr bwMode="auto">
            <a:xfrm>
              <a:off x="6156325" y="26622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47" name="Oval 132"/>
            <p:cNvSpPr>
              <a:spLocks noChangeArrowheads="1"/>
            </p:cNvSpPr>
            <p:nvPr/>
          </p:nvSpPr>
          <p:spPr bwMode="auto">
            <a:xfrm>
              <a:off x="5232400" y="33035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48" name="Oval 133"/>
            <p:cNvSpPr>
              <a:spLocks noChangeArrowheads="1"/>
            </p:cNvSpPr>
            <p:nvPr/>
          </p:nvSpPr>
          <p:spPr bwMode="auto">
            <a:xfrm>
              <a:off x="8204200" y="24653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49" name="Oval 134"/>
            <p:cNvSpPr>
              <a:spLocks noChangeArrowheads="1"/>
            </p:cNvSpPr>
            <p:nvPr/>
          </p:nvSpPr>
          <p:spPr bwMode="auto">
            <a:xfrm>
              <a:off x="6877050" y="31416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250" name="AutoShape 135"/>
            <p:cNvCxnSpPr>
              <a:cxnSpLocks noChangeShapeType="1"/>
              <a:stCxn id="244" idx="5"/>
              <a:endCxn id="246" idx="1"/>
            </p:cNvCxnSpPr>
            <p:nvPr/>
          </p:nvCxnSpPr>
          <p:spPr bwMode="auto">
            <a:xfrm>
              <a:off x="5797550" y="2243138"/>
              <a:ext cx="403225" cy="4540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1" name="AutoShape 136"/>
            <p:cNvCxnSpPr>
              <a:cxnSpLocks noChangeShapeType="1"/>
              <a:stCxn id="246" idx="3"/>
              <a:endCxn id="247" idx="7"/>
            </p:cNvCxnSpPr>
            <p:nvPr/>
          </p:nvCxnSpPr>
          <p:spPr bwMode="auto">
            <a:xfrm flipH="1">
              <a:off x="5492750" y="2932113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2" name="AutoShape 137"/>
            <p:cNvCxnSpPr>
              <a:cxnSpLocks noChangeShapeType="1"/>
              <a:stCxn id="244" idx="3"/>
              <a:endCxn id="247" idx="0"/>
            </p:cNvCxnSpPr>
            <p:nvPr/>
          </p:nvCxnSpPr>
          <p:spPr bwMode="auto">
            <a:xfrm flipH="1">
              <a:off x="5384800" y="2243138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3" name="AutoShape 138"/>
            <p:cNvCxnSpPr>
              <a:cxnSpLocks noChangeShapeType="1"/>
              <a:stCxn id="246" idx="5"/>
              <a:endCxn id="249" idx="1"/>
            </p:cNvCxnSpPr>
            <p:nvPr/>
          </p:nvCxnSpPr>
          <p:spPr bwMode="auto">
            <a:xfrm>
              <a:off x="6416675" y="2932113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4" name="AutoShape 139"/>
            <p:cNvCxnSpPr>
              <a:cxnSpLocks noChangeShapeType="1"/>
              <a:stCxn id="247" idx="6"/>
              <a:endCxn id="249" idx="2"/>
            </p:cNvCxnSpPr>
            <p:nvPr/>
          </p:nvCxnSpPr>
          <p:spPr bwMode="auto">
            <a:xfrm flipV="1">
              <a:off x="5546725" y="3294063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AutoShape 140"/>
            <p:cNvCxnSpPr>
              <a:cxnSpLocks noChangeShapeType="1"/>
              <a:stCxn id="244" idx="6"/>
              <a:endCxn id="268" idx="1"/>
            </p:cNvCxnSpPr>
            <p:nvPr/>
          </p:nvCxnSpPr>
          <p:spPr bwMode="auto">
            <a:xfrm>
              <a:off x="5851525" y="2125663"/>
              <a:ext cx="1063625" cy="1254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" name="AutoShape 141"/>
            <p:cNvCxnSpPr>
              <a:cxnSpLocks noChangeShapeType="1"/>
              <a:stCxn id="248" idx="1"/>
              <a:endCxn id="245" idx="5"/>
            </p:cNvCxnSpPr>
            <p:nvPr/>
          </p:nvCxnSpPr>
          <p:spPr bwMode="auto">
            <a:xfrm flipH="1" flipV="1">
              <a:off x="7778750" y="1973263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7" name="AutoShape 142"/>
            <p:cNvCxnSpPr>
              <a:cxnSpLocks noChangeShapeType="1"/>
              <a:stCxn id="269" idx="7"/>
              <a:endCxn id="248" idx="3"/>
            </p:cNvCxnSpPr>
            <p:nvPr/>
          </p:nvCxnSpPr>
          <p:spPr bwMode="auto">
            <a:xfrm flipV="1">
              <a:off x="7823200" y="2735263"/>
              <a:ext cx="425450" cy="32861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Text Box 143"/>
            <p:cNvSpPr txBox="1">
              <a:spLocks noChangeArrowheads="1"/>
            </p:cNvSpPr>
            <p:nvPr/>
          </p:nvSpPr>
          <p:spPr bwMode="auto">
            <a:xfrm>
              <a:off x="8004175" y="20081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59" name="Text Box 144"/>
            <p:cNvSpPr txBox="1">
              <a:spLocks noChangeArrowheads="1"/>
            </p:cNvSpPr>
            <p:nvPr/>
          </p:nvSpPr>
          <p:spPr bwMode="auto">
            <a:xfrm>
              <a:off x="5164138" y="24907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60" name="Text Box 145"/>
            <p:cNvSpPr txBox="1">
              <a:spLocks noChangeArrowheads="1"/>
            </p:cNvSpPr>
            <p:nvPr/>
          </p:nvSpPr>
          <p:spPr bwMode="auto">
            <a:xfrm>
              <a:off x="7004050" y="26177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61" name="Text Box 146"/>
            <p:cNvSpPr txBox="1">
              <a:spLocks noChangeArrowheads="1"/>
            </p:cNvSpPr>
            <p:nvPr/>
          </p:nvSpPr>
          <p:spPr bwMode="auto">
            <a:xfrm>
              <a:off x="5751513" y="240347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62" name="Text Box 147"/>
            <p:cNvSpPr txBox="1">
              <a:spLocks noChangeArrowheads="1"/>
            </p:cNvSpPr>
            <p:nvPr/>
          </p:nvSpPr>
          <p:spPr bwMode="auto">
            <a:xfrm>
              <a:off x="6103938" y="33797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63" name="Text Box 148"/>
            <p:cNvSpPr txBox="1">
              <a:spLocks noChangeArrowheads="1"/>
            </p:cNvSpPr>
            <p:nvPr/>
          </p:nvSpPr>
          <p:spPr bwMode="auto">
            <a:xfrm>
              <a:off x="8056563" y="28654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64" name="Text Box 149"/>
            <p:cNvSpPr txBox="1">
              <a:spLocks noChangeArrowheads="1"/>
            </p:cNvSpPr>
            <p:nvPr/>
          </p:nvSpPr>
          <p:spPr bwMode="auto">
            <a:xfrm>
              <a:off x="6242050" y="18557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65" name="Text Box 150"/>
            <p:cNvSpPr txBox="1">
              <a:spLocks noChangeArrowheads="1"/>
            </p:cNvSpPr>
            <p:nvPr/>
          </p:nvSpPr>
          <p:spPr bwMode="auto">
            <a:xfrm>
              <a:off x="5868988" y="301307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266" name="AutoShape 151"/>
            <p:cNvCxnSpPr>
              <a:cxnSpLocks noChangeShapeType="1"/>
              <a:stCxn id="269" idx="0"/>
              <a:endCxn id="245" idx="4"/>
            </p:cNvCxnSpPr>
            <p:nvPr/>
          </p:nvCxnSpPr>
          <p:spPr bwMode="auto">
            <a:xfrm flipH="1" flipV="1">
              <a:off x="7670800" y="2017713"/>
              <a:ext cx="44450" cy="10017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" name="Text Box 152"/>
            <p:cNvSpPr txBox="1">
              <a:spLocks noChangeArrowheads="1"/>
            </p:cNvSpPr>
            <p:nvPr/>
          </p:nvSpPr>
          <p:spPr bwMode="auto">
            <a:xfrm>
              <a:off x="7385050" y="23066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268" name="Oval 153"/>
            <p:cNvSpPr>
              <a:spLocks noChangeArrowheads="1"/>
            </p:cNvSpPr>
            <p:nvPr/>
          </p:nvSpPr>
          <p:spPr bwMode="auto">
            <a:xfrm>
              <a:off x="6870700" y="22161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269" name="Oval 154"/>
            <p:cNvSpPr>
              <a:spLocks noChangeArrowheads="1"/>
            </p:cNvSpPr>
            <p:nvPr/>
          </p:nvSpPr>
          <p:spPr bwMode="auto">
            <a:xfrm>
              <a:off x="7562850" y="30289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270" name="AutoShape 155"/>
            <p:cNvCxnSpPr>
              <a:cxnSpLocks noChangeShapeType="1"/>
              <a:stCxn id="268" idx="4"/>
              <a:endCxn id="249" idx="0"/>
            </p:cNvCxnSpPr>
            <p:nvPr/>
          </p:nvCxnSpPr>
          <p:spPr bwMode="auto">
            <a:xfrm>
              <a:off x="7023100" y="2530475"/>
              <a:ext cx="6350" cy="60166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1" name="Text Box 156"/>
            <p:cNvSpPr txBox="1">
              <a:spLocks noChangeArrowheads="1"/>
            </p:cNvSpPr>
            <p:nvPr/>
          </p:nvSpPr>
          <p:spPr bwMode="auto">
            <a:xfrm>
              <a:off x="6472238" y="2708275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272" name="AutoShape 157"/>
            <p:cNvCxnSpPr>
              <a:cxnSpLocks noChangeShapeType="1"/>
              <a:stCxn id="268" idx="3"/>
              <a:endCxn id="246" idx="7"/>
            </p:cNvCxnSpPr>
            <p:nvPr/>
          </p:nvCxnSpPr>
          <p:spPr bwMode="auto">
            <a:xfrm flipH="1">
              <a:off x="6416675" y="2486025"/>
              <a:ext cx="498475" cy="211138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3" name="Text Box 158"/>
            <p:cNvSpPr txBox="1">
              <a:spLocks noChangeArrowheads="1"/>
            </p:cNvSpPr>
            <p:nvPr/>
          </p:nvSpPr>
          <p:spPr bwMode="auto">
            <a:xfrm>
              <a:off x="6403975" y="2274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5085173" y="3430588"/>
            <a:ext cx="3690938" cy="2287587"/>
            <a:chOff x="5105400" y="4189413"/>
            <a:chExt cx="3690938" cy="2287587"/>
          </a:xfrm>
        </p:grpSpPr>
        <p:sp>
          <p:nvSpPr>
            <p:cNvPr id="275" name="Freeform 159"/>
            <p:cNvSpPr>
              <a:spLocks/>
            </p:cNvSpPr>
            <p:nvPr/>
          </p:nvSpPr>
          <p:spPr bwMode="auto">
            <a:xfrm>
              <a:off x="7469188" y="5000625"/>
              <a:ext cx="1327150" cy="1255713"/>
            </a:xfrm>
            <a:custGeom>
              <a:avLst/>
              <a:gdLst>
                <a:gd name="T0" fmla="*/ 76200 w 836"/>
                <a:gd name="T1" fmla="*/ 722313 h 791"/>
                <a:gd name="T2" fmla="*/ 57150 w 836"/>
                <a:gd name="T3" fmla="*/ 1052513 h 791"/>
                <a:gd name="T4" fmla="*/ 419100 w 836"/>
                <a:gd name="T5" fmla="*/ 1125538 h 791"/>
                <a:gd name="T6" fmla="*/ 1247775 w 836"/>
                <a:gd name="T7" fmla="*/ 274638 h 791"/>
                <a:gd name="T8" fmla="*/ 895350 w 836"/>
                <a:gd name="T9" fmla="*/ 26988 h 791"/>
                <a:gd name="T10" fmla="*/ 428625 w 836"/>
                <a:gd name="T11" fmla="*/ 436563 h 791"/>
                <a:gd name="T12" fmla="*/ 76200 w 836"/>
                <a:gd name="T13" fmla="*/ 722313 h 7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6"/>
                <a:gd name="T22" fmla="*/ 0 h 791"/>
                <a:gd name="T23" fmla="*/ 836 w 836"/>
                <a:gd name="T24" fmla="*/ 791 h 7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6" h="791">
                  <a:moveTo>
                    <a:pt x="48" y="455"/>
                  </a:moveTo>
                  <a:cubicBezTo>
                    <a:pt x="10" y="571"/>
                    <a:pt x="0" y="621"/>
                    <a:pt x="36" y="663"/>
                  </a:cubicBezTo>
                  <a:cubicBezTo>
                    <a:pt x="72" y="705"/>
                    <a:pt x="139" y="791"/>
                    <a:pt x="264" y="709"/>
                  </a:cubicBezTo>
                  <a:cubicBezTo>
                    <a:pt x="389" y="627"/>
                    <a:pt x="736" y="288"/>
                    <a:pt x="786" y="173"/>
                  </a:cubicBezTo>
                  <a:cubicBezTo>
                    <a:pt x="836" y="58"/>
                    <a:pt x="650" y="0"/>
                    <a:pt x="564" y="17"/>
                  </a:cubicBezTo>
                  <a:cubicBezTo>
                    <a:pt x="478" y="34"/>
                    <a:pt x="356" y="202"/>
                    <a:pt x="270" y="275"/>
                  </a:cubicBezTo>
                  <a:cubicBezTo>
                    <a:pt x="184" y="348"/>
                    <a:pt x="105" y="406"/>
                    <a:pt x="48" y="455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6" name="Freeform 160"/>
            <p:cNvSpPr>
              <a:spLocks/>
            </p:cNvSpPr>
            <p:nvPr/>
          </p:nvSpPr>
          <p:spPr bwMode="auto">
            <a:xfrm>
              <a:off x="7354888" y="4189413"/>
              <a:ext cx="730250" cy="663575"/>
            </a:xfrm>
            <a:custGeom>
              <a:avLst/>
              <a:gdLst>
                <a:gd name="T0" fmla="*/ 60375 w 508"/>
                <a:gd name="T1" fmla="*/ 300625 h 543"/>
                <a:gd name="T2" fmla="*/ 120750 w 508"/>
                <a:gd name="T3" fmla="*/ 542592 h 543"/>
                <a:gd name="T4" fmla="*/ 483000 w 508"/>
                <a:gd name="T5" fmla="*/ 615915 h 543"/>
                <a:gd name="T6" fmla="*/ 715875 w 508"/>
                <a:gd name="T7" fmla="*/ 256631 h 543"/>
                <a:gd name="T8" fmla="*/ 396750 w 508"/>
                <a:gd name="T9" fmla="*/ 7332 h 543"/>
                <a:gd name="T10" fmla="*/ 60375 w 508"/>
                <a:gd name="T11" fmla="*/ 300625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7" name="Freeform 161"/>
            <p:cNvSpPr>
              <a:spLocks/>
            </p:cNvSpPr>
            <p:nvPr/>
          </p:nvSpPr>
          <p:spPr bwMode="auto">
            <a:xfrm>
              <a:off x="6738938" y="4668838"/>
              <a:ext cx="684212" cy="1674812"/>
            </a:xfrm>
            <a:custGeom>
              <a:avLst/>
              <a:gdLst>
                <a:gd name="T0" fmla="*/ 53975 w 431"/>
                <a:gd name="T1" fmla="*/ 303212 h 1055"/>
                <a:gd name="T2" fmla="*/ 128587 w 431"/>
                <a:gd name="T3" fmla="*/ 836612 h 1055"/>
                <a:gd name="T4" fmla="*/ 128587 w 431"/>
                <a:gd name="T5" fmla="*/ 1455737 h 1055"/>
                <a:gd name="T6" fmla="*/ 547687 w 431"/>
                <a:gd name="T7" fmla="*/ 1474787 h 1055"/>
                <a:gd name="T8" fmla="*/ 654050 w 431"/>
                <a:gd name="T9" fmla="*/ 258762 h 1055"/>
                <a:gd name="T10" fmla="*/ 361950 w 431"/>
                <a:gd name="T11" fmla="*/ 7937 h 1055"/>
                <a:gd name="T12" fmla="*/ 53975 w 431"/>
                <a:gd name="T13" fmla="*/ 303212 h 10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1055"/>
                <a:gd name="T23" fmla="*/ 431 w 431"/>
                <a:gd name="T24" fmla="*/ 1055 h 10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1055">
                  <a:moveTo>
                    <a:pt x="34" y="191"/>
                  </a:moveTo>
                  <a:cubicBezTo>
                    <a:pt x="0" y="275"/>
                    <a:pt x="73" y="406"/>
                    <a:pt x="81" y="527"/>
                  </a:cubicBezTo>
                  <a:cubicBezTo>
                    <a:pt x="89" y="648"/>
                    <a:pt x="37" y="850"/>
                    <a:pt x="81" y="917"/>
                  </a:cubicBezTo>
                  <a:cubicBezTo>
                    <a:pt x="125" y="984"/>
                    <a:pt x="290" y="1055"/>
                    <a:pt x="345" y="929"/>
                  </a:cubicBezTo>
                  <a:cubicBezTo>
                    <a:pt x="400" y="803"/>
                    <a:pt x="431" y="317"/>
                    <a:pt x="412" y="163"/>
                  </a:cubicBezTo>
                  <a:cubicBezTo>
                    <a:pt x="393" y="9"/>
                    <a:pt x="291" y="0"/>
                    <a:pt x="228" y="5"/>
                  </a:cubicBezTo>
                  <a:cubicBezTo>
                    <a:pt x="165" y="9"/>
                    <a:pt x="68" y="107"/>
                    <a:pt x="34" y="19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8" name="Freeform 163"/>
            <p:cNvSpPr>
              <a:spLocks/>
            </p:cNvSpPr>
            <p:nvPr/>
          </p:nvSpPr>
          <p:spPr bwMode="auto">
            <a:xfrm>
              <a:off x="6056313" y="5224463"/>
              <a:ext cx="596900" cy="554037"/>
            </a:xfrm>
            <a:custGeom>
              <a:avLst/>
              <a:gdLst>
                <a:gd name="T0" fmla="*/ 49350 w 508"/>
                <a:gd name="T1" fmla="*/ 251000 h 543"/>
                <a:gd name="T2" fmla="*/ 98700 w 508"/>
                <a:gd name="T3" fmla="*/ 453025 h 543"/>
                <a:gd name="T4" fmla="*/ 394800 w 508"/>
                <a:gd name="T5" fmla="*/ 514244 h 543"/>
                <a:gd name="T6" fmla="*/ 585150 w 508"/>
                <a:gd name="T7" fmla="*/ 214268 h 543"/>
                <a:gd name="T8" fmla="*/ 324300 w 508"/>
                <a:gd name="T9" fmla="*/ 6122 h 543"/>
                <a:gd name="T10" fmla="*/ 49350 w 508"/>
                <a:gd name="T11" fmla="*/ 251000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9" name="Freeform 164"/>
            <p:cNvSpPr>
              <a:spLocks/>
            </p:cNvSpPr>
            <p:nvPr/>
          </p:nvSpPr>
          <p:spPr bwMode="auto">
            <a:xfrm>
              <a:off x="5105400" y="4424363"/>
              <a:ext cx="958850" cy="2052637"/>
            </a:xfrm>
            <a:custGeom>
              <a:avLst/>
              <a:gdLst>
                <a:gd name="T0" fmla="*/ 215900 w 604"/>
                <a:gd name="T1" fmla="*/ 663575 h 1293"/>
                <a:gd name="T2" fmla="*/ 34925 w 604"/>
                <a:gd name="T3" fmla="*/ 1568450 h 1293"/>
                <a:gd name="T4" fmla="*/ 158750 w 604"/>
                <a:gd name="T5" fmla="*/ 1911350 h 1293"/>
                <a:gd name="T6" fmla="*/ 501650 w 604"/>
                <a:gd name="T7" fmla="*/ 1892300 h 1293"/>
                <a:gd name="T8" fmla="*/ 663575 w 604"/>
                <a:gd name="T9" fmla="*/ 949325 h 1293"/>
                <a:gd name="T10" fmla="*/ 935038 w 604"/>
                <a:gd name="T11" fmla="*/ 280987 h 1293"/>
                <a:gd name="T12" fmla="*/ 520700 w 604"/>
                <a:gd name="T13" fmla="*/ 63500 h 1293"/>
                <a:gd name="T14" fmla="*/ 215900 w 604"/>
                <a:gd name="T15" fmla="*/ 663575 h 1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4"/>
                <a:gd name="T25" fmla="*/ 0 h 1293"/>
                <a:gd name="T26" fmla="*/ 604 w 604"/>
                <a:gd name="T27" fmla="*/ 1293 h 12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4" h="1293">
                  <a:moveTo>
                    <a:pt x="136" y="418"/>
                  </a:moveTo>
                  <a:cubicBezTo>
                    <a:pt x="101" y="535"/>
                    <a:pt x="0" y="852"/>
                    <a:pt x="22" y="988"/>
                  </a:cubicBezTo>
                  <a:cubicBezTo>
                    <a:pt x="16" y="1119"/>
                    <a:pt x="51" y="1170"/>
                    <a:pt x="100" y="1204"/>
                  </a:cubicBezTo>
                  <a:cubicBezTo>
                    <a:pt x="149" y="1238"/>
                    <a:pt x="263" y="1293"/>
                    <a:pt x="316" y="1192"/>
                  </a:cubicBezTo>
                  <a:cubicBezTo>
                    <a:pt x="369" y="1091"/>
                    <a:pt x="373" y="767"/>
                    <a:pt x="418" y="598"/>
                  </a:cubicBezTo>
                  <a:cubicBezTo>
                    <a:pt x="463" y="429"/>
                    <a:pt x="604" y="270"/>
                    <a:pt x="589" y="177"/>
                  </a:cubicBezTo>
                  <a:cubicBezTo>
                    <a:pt x="574" y="84"/>
                    <a:pt x="404" y="0"/>
                    <a:pt x="328" y="40"/>
                  </a:cubicBezTo>
                  <a:cubicBezTo>
                    <a:pt x="252" y="80"/>
                    <a:pt x="176" y="339"/>
                    <a:pt x="136" y="418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0" name="Oval 165"/>
            <p:cNvSpPr>
              <a:spLocks noChangeArrowheads="1"/>
            </p:cNvSpPr>
            <p:nvPr/>
          </p:nvSpPr>
          <p:spPr bwMode="auto">
            <a:xfrm>
              <a:off x="5586413" y="46386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81" name="Oval 166"/>
            <p:cNvSpPr>
              <a:spLocks noChangeArrowheads="1"/>
            </p:cNvSpPr>
            <p:nvPr/>
          </p:nvSpPr>
          <p:spPr bwMode="auto">
            <a:xfrm>
              <a:off x="7567613" y="43688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282" name="Oval 167"/>
            <p:cNvSpPr>
              <a:spLocks noChangeArrowheads="1"/>
            </p:cNvSpPr>
            <p:nvPr/>
          </p:nvSpPr>
          <p:spPr bwMode="auto">
            <a:xfrm>
              <a:off x="6205538" y="53276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83" name="Oval 168"/>
            <p:cNvSpPr>
              <a:spLocks noChangeArrowheads="1"/>
            </p:cNvSpPr>
            <p:nvPr/>
          </p:nvSpPr>
          <p:spPr bwMode="auto">
            <a:xfrm>
              <a:off x="5281613" y="59690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84" name="Oval 169"/>
            <p:cNvSpPr>
              <a:spLocks noChangeArrowheads="1"/>
            </p:cNvSpPr>
            <p:nvPr/>
          </p:nvSpPr>
          <p:spPr bwMode="auto">
            <a:xfrm>
              <a:off x="8253413" y="51308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85" name="Oval 170"/>
            <p:cNvSpPr>
              <a:spLocks noChangeArrowheads="1"/>
            </p:cNvSpPr>
            <p:nvPr/>
          </p:nvSpPr>
          <p:spPr bwMode="auto">
            <a:xfrm>
              <a:off x="6926263" y="58070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286" name="AutoShape 171"/>
            <p:cNvCxnSpPr>
              <a:cxnSpLocks noChangeShapeType="1"/>
              <a:stCxn id="280" idx="5"/>
              <a:endCxn id="282" idx="1"/>
            </p:cNvCxnSpPr>
            <p:nvPr/>
          </p:nvCxnSpPr>
          <p:spPr bwMode="auto">
            <a:xfrm>
              <a:off x="5846763" y="4908550"/>
              <a:ext cx="403225" cy="4540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" name="AutoShape 172"/>
            <p:cNvCxnSpPr>
              <a:cxnSpLocks noChangeShapeType="1"/>
              <a:stCxn id="282" idx="3"/>
              <a:endCxn id="283" idx="7"/>
            </p:cNvCxnSpPr>
            <p:nvPr/>
          </p:nvCxnSpPr>
          <p:spPr bwMode="auto">
            <a:xfrm flipH="1">
              <a:off x="5541963" y="5597525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8" name="AutoShape 173"/>
            <p:cNvCxnSpPr>
              <a:cxnSpLocks noChangeShapeType="1"/>
              <a:stCxn id="280" idx="3"/>
              <a:endCxn id="283" idx="0"/>
            </p:cNvCxnSpPr>
            <p:nvPr/>
          </p:nvCxnSpPr>
          <p:spPr bwMode="auto">
            <a:xfrm flipH="1">
              <a:off x="5434013" y="4908550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9" name="AutoShape 174"/>
            <p:cNvCxnSpPr>
              <a:cxnSpLocks noChangeShapeType="1"/>
              <a:stCxn id="282" idx="5"/>
              <a:endCxn id="285" idx="1"/>
            </p:cNvCxnSpPr>
            <p:nvPr/>
          </p:nvCxnSpPr>
          <p:spPr bwMode="auto">
            <a:xfrm>
              <a:off x="6465888" y="5597525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0" name="AutoShape 175"/>
            <p:cNvCxnSpPr>
              <a:cxnSpLocks noChangeShapeType="1"/>
              <a:stCxn id="283" idx="6"/>
              <a:endCxn id="285" idx="2"/>
            </p:cNvCxnSpPr>
            <p:nvPr/>
          </p:nvCxnSpPr>
          <p:spPr bwMode="auto">
            <a:xfrm flipV="1">
              <a:off x="5595938" y="5959475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1" name="AutoShape 176"/>
            <p:cNvCxnSpPr>
              <a:cxnSpLocks noChangeShapeType="1"/>
              <a:stCxn id="280" idx="6"/>
              <a:endCxn id="304" idx="1"/>
            </p:cNvCxnSpPr>
            <p:nvPr/>
          </p:nvCxnSpPr>
          <p:spPr bwMode="auto">
            <a:xfrm>
              <a:off x="5900738" y="4791075"/>
              <a:ext cx="1063625" cy="1254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2" name="AutoShape 177"/>
            <p:cNvCxnSpPr>
              <a:cxnSpLocks noChangeShapeType="1"/>
              <a:stCxn id="284" idx="1"/>
              <a:endCxn id="281" idx="5"/>
            </p:cNvCxnSpPr>
            <p:nvPr/>
          </p:nvCxnSpPr>
          <p:spPr bwMode="auto">
            <a:xfrm flipH="1" flipV="1">
              <a:off x="7827963" y="4638675"/>
              <a:ext cx="469900" cy="52705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3" name="AutoShape 178"/>
            <p:cNvCxnSpPr>
              <a:cxnSpLocks noChangeShapeType="1"/>
              <a:stCxn id="305" idx="7"/>
              <a:endCxn id="284" idx="3"/>
            </p:cNvCxnSpPr>
            <p:nvPr/>
          </p:nvCxnSpPr>
          <p:spPr bwMode="auto">
            <a:xfrm flipV="1">
              <a:off x="7872413" y="5400675"/>
              <a:ext cx="425450" cy="32861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4" name="Text Box 179"/>
            <p:cNvSpPr txBox="1">
              <a:spLocks noChangeArrowheads="1"/>
            </p:cNvSpPr>
            <p:nvPr/>
          </p:nvSpPr>
          <p:spPr bwMode="auto">
            <a:xfrm>
              <a:off x="8053388" y="46736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95" name="Text Box 180"/>
            <p:cNvSpPr txBox="1">
              <a:spLocks noChangeArrowheads="1"/>
            </p:cNvSpPr>
            <p:nvPr/>
          </p:nvSpPr>
          <p:spPr bwMode="auto">
            <a:xfrm>
              <a:off x="5213350" y="51562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96" name="Text Box 181"/>
            <p:cNvSpPr txBox="1">
              <a:spLocks noChangeArrowheads="1"/>
            </p:cNvSpPr>
            <p:nvPr/>
          </p:nvSpPr>
          <p:spPr bwMode="auto">
            <a:xfrm>
              <a:off x="7053263" y="52832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97" name="Text Box 182"/>
            <p:cNvSpPr txBox="1">
              <a:spLocks noChangeArrowheads="1"/>
            </p:cNvSpPr>
            <p:nvPr/>
          </p:nvSpPr>
          <p:spPr bwMode="auto">
            <a:xfrm>
              <a:off x="5800725" y="50688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98" name="Text Box 183"/>
            <p:cNvSpPr txBox="1">
              <a:spLocks noChangeArrowheads="1"/>
            </p:cNvSpPr>
            <p:nvPr/>
          </p:nvSpPr>
          <p:spPr bwMode="auto">
            <a:xfrm>
              <a:off x="6153150" y="6045200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99" name="Text Box 184"/>
            <p:cNvSpPr txBox="1">
              <a:spLocks noChangeArrowheads="1"/>
            </p:cNvSpPr>
            <p:nvPr/>
          </p:nvSpPr>
          <p:spPr bwMode="auto">
            <a:xfrm>
              <a:off x="8105775" y="55308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300" name="Text Box 185"/>
            <p:cNvSpPr txBox="1">
              <a:spLocks noChangeArrowheads="1"/>
            </p:cNvSpPr>
            <p:nvPr/>
          </p:nvSpPr>
          <p:spPr bwMode="auto">
            <a:xfrm>
              <a:off x="6291263" y="45212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301" name="Text Box 186"/>
            <p:cNvSpPr txBox="1">
              <a:spLocks noChangeArrowheads="1"/>
            </p:cNvSpPr>
            <p:nvPr/>
          </p:nvSpPr>
          <p:spPr bwMode="auto">
            <a:xfrm>
              <a:off x="5918200" y="56784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302" name="AutoShape 187"/>
            <p:cNvCxnSpPr>
              <a:cxnSpLocks noChangeShapeType="1"/>
              <a:stCxn id="305" idx="0"/>
              <a:endCxn id="281" idx="4"/>
            </p:cNvCxnSpPr>
            <p:nvPr/>
          </p:nvCxnSpPr>
          <p:spPr bwMode="auto">
            <a:xfrm flipH="1" flipV="1">
              <a:off x="7720013" y="4683125"/>
              <a:ext cx="44450" cy="10017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3" name="Text Box 188"/>
            <p:cNvSpPr txBox="1">
              <a:spLocks noChangeArrowheads="1"/>
            </p:cNvSpPr>
            <p:nvPr/>
          </p:nvSpPr>
          <p:spPr bwMode="auto">
            <a:xfrm>
              <a:off x="7434263" y="49720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304" name="Oval 189"/>
            <p:cNvSpPr>
              <a:spLocks noChangeArrowheads="1"/>
            </p:cNvSpPr>
            <p:nvPr/>
          </p:nvSpPr>
          <p:spPr bwMode="auto">
            <a:xfrm>
              <a:off x="6919913" y="48815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305" name="Oval 190"/>
            <p:cNvSpPr>
              <a:spLocks noChangeArrowheads="1"/>
            </p:cNvSpPr>
            <p:nvPr/>
          </p:nvSpPr>
          <p:spPr bwMode="auto">
            <a:xfrm>
              <a:off x="7612063" y="56943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306" name="AutoShape 191"/>
            <p:cNvCxnSpPr>
              <a:cxnSpLocks noChangeShapeType="1"/>
              <a:stCxn id="304" idx="4"/>
              <a:endCxn id="285" idx="0"/>
            </p:cNvCxnSpPr>
            <p:nvPr/>
          </p:nvCxnSpPr>
          <p:spPr bwMode="auto">
            <a:xfrm>
              <a:off x="7072313" y="5195888"/>
              <a:ext cx="6350" cy="6016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" name="Text Box 192"/>
            <p:cNvSpPr txBox="1">
              <a:spLocks noChangeArrowheads="1"/>
            </p:cNvSpPr>
            <p:nvPr/>
          </p:nvSpPr>
          <p:spPr bwMode="auto">
            <a:xfrm>
              <a:off x="6521450" y="53736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308" name="AutoShape 193"/>
            <p:cNvCxnSpPr>
              <a:cxnSpLocks noChangeShapeType="1"/>
              <a:stCxn id="304" idx="3"/>
              <a:endCxn id="282" idx="7"/>
            </p:cNvCxnSpPr>
            <p:nvPr/>
          </p:nvCxnSpPr>
          <p:spPr bwMode="auto">
            <a:xfrm flipH="1">
              <a:off x="6465888" y="5151438"/>
              <a:ext cx="498475" cy="211137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" name="Text Box 194"/>
            <p:cNvSpPr txBox="1">
              <a:spLocks noChangeArrowheads="1"/>
            </p:cNvSpPr>
            <p:nvPr/>
          </p:nvSpPr>
          <p:spPr bwMode="auto">
            <a:xfrm>
              <a:off x="6453188" y="49403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30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utoShape 4"/>
          <p:cNvSpPr>
            <a:spLocks noChangeArrowheads="1"/>
          </p:cNvSpPr>
          <p:nvPr/>
        </p:nvSpPr>
        <p:spPr bwMode="auto">
          <a:xfrm rot="8100000" flipH="1" flipV="1">
            <a:off x="4323557" y="3398838"/>
            <a:ext cx="738187" cy="333375"/>
          </a:xfrm>
          <a:prstGeom prst="rightArrow">
            <a:avLst>
              <a:gd name="adj1" fmla="val 50000"/>
              <a:gd name="adj2" fmla="val 55357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274320" anchorCtr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two steps</a:t>
            </a:r>
          </a:p>
        </p:txBody>
      </p:sp>
      <p:sp>
        <p:nvSpPr>
          <p:cNvPr id="144" name="AutoShape 5"/>
          <p:cNvSpPr>
            <a:spLocks noChangeArrowheads="1"/>
          </p:cNvSpPr>
          <p:nvPr/>
        </p:nvSpPr>
        <p:spPr bwMode="auto">
          <a:xfrm rot="5400000">
            <a:off x="2256632" y="3244850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792957" y="912813"/>
            <a:ext cx="3619500" cy="2298700"/>
            <a:chOff x="760413" y="1447800"/>
            <a:chExt cx="3619500" cy="2298700"/>
          </a:xfrm>
        </p:grpSpPr>
        <p:sp>
          <p:nvSpPr>
            <p:cNvPr id="146" name="Freeform 6"/>
            <p:cNvSpPr>
              <a:spLocks/>
            </p:cNvSpPr>
            <p:nvPr/>
          </p:nvSpPr>
          <p:spPr bwMode="auto">
            <a:xfrm>
              <a:off x="3044825" y="1447800"/>
              <a:ext cx="1335088" cy="2078038"/>
            </a:xfrm>
            <a:custGeom>
              <a:avLst/>
              <a:gdLst>
                <a:gd name="T0" fmla="*/ 155575 w 841"/>
                <a:gd name="T1" fmla="*/ 1544638 h 1309"/>
                <a:gd name="T2" fmla="*/ 136525 w 841"/>
                <a:gd name="T3" fmla="*/ 1874838 h 1309"/>
                <a:gd name="T4" fmla="*/ 498475 w 841"/>
                <a:gd name="T5" fmla="*/ 1947863 h 1309"/>
                <a:gd name="T6" fmla="*/ 1327150 w 841"/>
                <a:gd name="T7" fmla="*/ 1096963 h 1309"/>
                <a:gd name="T8" fmla="*/ 546100 w 841"/>
                <a:gd name="T9" fmla="*/ 144463 h 1309"/>
                <a:gd name="T10" fmla="*/ 69850 w 841"/>
                <a:gd name="T11" fmla="*/ 230188 h 1309"/>
                <a:gd name="T12" fmla="*/ 127000 w 841"/>
                <a:gd name="T13" fmla="*/ 515938 h 1309"/>
                <a:gd name="T14" fmla="*/ 650875 w 841"/>
                <a:gd name="T15" fmla="*/ 1039813 h 1309"/>
                <a:gd name="T16" fmla="*/ 508000 w 841"/>
                <a:gd name="T17" fmla="*/ 1258888 h 1309"/>
                <a:gd name="T18" fmla="*/ 155575 w 841"/>
                <a:gd name="T19" fmla="*/ 1544638 h 1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1"/>
                <a:gd name="T31" fmla="*/ 0 h 1309"/>
                <a:gd name="T32" fmla="*/ 841 w 841"/>
                <a:gd name="T33" fmla="*/ 1309 h 1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1" h="1309">
                  <a:moveTo>
                    <a:pt x="98" y="973"/>
                  </a:moveTo>
                  <a:cubicBezTo>
                    <a:pt x="60" y="1089"/>
                    <a:pt x="50" y="1139"/>
                    <a:pt x="86" y="1181"/>
                  </a:cubicBezTo>
                  <a:cubicBezTo>
                    <a:pt x="122" y="1223"/>
                    <a:pt x="189" y="1309"/>
                    <a:pt x="314" y="1227"/>
                  </a:cubicBezTo>
                  <a:cubicBezTo>
                    <a:pt x="439" y="1145"/>
                    <a:pt x="831" y="880"/>
                    <a:pt x="836" y="691"/>
                  </a:cubicBezTo>
                  <a:cubicBezTo>
                    <a:pt x="841" y="502"/>
                    <a:pt x="476" y="182"/>
                    <a:pt x="344" y="91"/>
                  </a:cubicBezTo>
                  <a:cubicBezTo>
                    <a:pt x="212" y="0"/>
                    <a:pt x="88" y="106"/>
                    <a:pt x="44" y="145"/>
                  </a:cubicBezTo>
                  <a:cubicBezTo>
                    <a:pt x="0" y="184"/>
                    <a:pt x="19" y="240"/>
                    <a:pt x="80" y="325"/>
                  </a:cubicBezTo>
                  <a:cubicBezTo>
                    <a:pt x="141" y="410"/>
                    <a:pt x="370" y="577"/>
                    <a:pt x="410" y="655"/>
                  </a:cubicBezTo>
                  <a:cubicBezTo>
                    <a:pt x="450" y="733"/>
                    <a:pt x="372" y="740"/>
                    <a:pt x="320" y="793"/>
                  </a:cubicBezTo>
                  <a:cubicBezTo>
                    <a:pt x="268" y="846"/>
                    <a:pt x="155" y="924"/>
                    <a:pt x="98" y="973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393950" y="1938338"/>
              <a:ext cx="684213" cy="1674812"/>
            </a:xfrm>
            <a:custGeom>
              <a:avLst/>
              <a:gdLst>
                <a:gd name="T0" fmla="*/ 53975 w 431"/>
                <a:gd name="T1" fmla="*/ 303212 h 1055"/>
                <a:gd name="T2" fmla="*/ 128588 w 431"/>
                <a:gd name="T3" fmla="*/ 836612 h 1055"/>
                <a:gd name="T4" fmla="*/ 128588 w 431"/>
                <a:gd name="T5" fmla="*/ 1455737 h 1055"/>
                <a:gd name="T6" fmla="*/ 547688 w 431"/>
                <a:gd name="T7" fmla="*/ 1474787 h 1055"/>
                <a:gd name="T8" fmla="*/ 654050 w 431"/>
                <a:gd name="T9" fmla="*/ 258762 h 1055"/>
                <a:gd name="T10" fmla="*/ 361950 w 431"/>
                <a:gd name="T11" fmla="*/ 7937 h 1055"/>
                <a:gd name="T12" fmla="*/ 53975 w 431"/>
                <a:gd name="T13" fmla="*/ 303212 h 10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1055"/>
                <a:gd name="T23" fmla="*/ 431 w 431"/>
                <a:gd name="T24" fmla="*/ 1055 h 10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1055">
                  <a:moveTo>
                    <a:pt x="34" y="191"/>
                  </a:moveTo>
                  <a:cubicBezTo>
                    <a:pt x="0" y="275"/>
                    <a:pt x="73" y="406"/>
                    <a:pt x="81" y="527"/>
                  </a:cubicBezTo>
                  <a:cubicBezTo>
                    <a:pt x="89" y="648"/>
                    <a:pt x="37" y="850"/>
                    <a:pt x="81" y="917"/>
                  </a:cubicBezTo>
                  <a:cubicBezTo>
                    <a:pt x="125" y="984"/>
                    <a:pt x="290" y="1055"/>
                    <a:pt x="345" y="929"/>
                  </a:cubicBezTo>
                  <a:cubicBezTo>
                    <a:pt x="400" y="803"/>
                    <a:pt x="431" y="317"/>
                    <a:pt x="412" y="163"/>
                  </a:cubicBezTo>
                  <a:cubicBezTo>
                    <a:pt x="393" y="9"/>
                    <a:pt x="291" y="0"/>
                    <a:pt x="228" y="5"/>
                  </a:cubicBezTo>
                  <a:cubicBezTo>
                    <a:pt x="165" y="9"/>
                    <a:pt x="68" y="107"/>
                    <a:pt x="34" y="19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1711325" y="2493963"/>
              <a:ext cx="596900" cy="554037"/>
            </a:xfrm>
            <a:custGeom>
              <a:avLst/>
              <a:gdLst>
                <a:gd name="T0" fmla="*/ 49350 w 508"/>
                <a:gd name="T1" fmla="*/ 251000 h 543"/>
                <a:gd name="T2" fmla="*/ 98700 w 508"/>
                <a:gd name="T3" fmla="*/ 453025 h 543"/>
                <a:gd name="T4" fmla="*/ 394800 w 508"/>
                <a:gd name="T5" fmla="*/ 514244 h 543"/>
                <a:gd name="T6" fmla="*/ 585150 w 508"/>
                <a:gd name="T7" fmla="*/ 214268 h 543"/>
                <a:gd name="T8" fmla="*/ 324300 w 508"/>
                <a:gd name="T9" fmla="*/ 6122 h 543"/>
                <a:gd name="T10" fmla="*/ 49350 w 508"/>
                <a:gd name="T11" fmla="*/ 251000 h 5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8"/>
                <a:gd name="T19" fmla="*/ 0 h 543"/>
                <a:gd name="T20" fmla="*/ 508 w 508"/>
                <a:gd name="T21" fmla="*/ 543 h 5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8" h="543">
                  <a:moveTo>
                    <a:pt x="42" y="246"/>
                  </a:moveTo>
                  <a:cubicBezTo>
                    <a:pt x="0" y="396"/>
                    <a:pt x="35" y="401"/>
                    <a:pt x="84" y="444"/>
                  </a:cubicBezTo>
                  <a:cubicBezTo>
                    <a:pt x="133" y="487"/>
                    <a:pt x="267" y="543"/>
                    <a:pt x="336" y="504"/>
                  </a:cubicBezTo>
                  <a:cubicBezTo>
                    <a:pt x="405" y="465"/>
                    <a:pt x="508" y="293"/>
                    <a:pt x="498" y="210"/>
                  </a:cubicBezTo>
                  <a:cubicBezTo>
                    <a:pt x="488" y="127"/>
                    <a:pt x="352" y="0"/>
                    <a:pt x="276" y="6"/>
                  </a:cubicBezTo>
                  <a:cubicBezTo>
                    <a:pt x="200" y="12"/>
                    <a:pt x="84" y="96"/>
                    <a:pt x="42" y="24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760413" y="1693863"/>
              <a:ext cx="958850" cy="2052637"/>
            </a:xfrm>
            <a:custGeom>
              <a:avLst/>
              <a:gdLst>
                <a:gd name="T0" fmla="*/ 215900 w 604"/>
                <a:gd name="T1" fmla="*/ 663575 h 1293"/>
                <a:gd name="T2" fmla="*/ 34925 w 604"/>
                <a:gd name="T3" fmla="*/ 1568450 h 1293"/>
                <a:gd name="T4" fmla="*/ 158750 w 604"/>
                <a:gd name="T5" fmla="*/ 1911350 h 1293"/>
                <a:gd name="T6" fmla="*/ 501650 w 604"/>
                <a:gd name="T7" fmla="*/ 1892300 h 1293"/>
                <a:gd name="T8" fmla="*/ 663575 w 604"/>
                <a:gd name="T9" fmla="*/ 949325 h 1293"/>
                <a:gd name="T10" fmla="*/ 935038 w 604"/>
                <a:gd name="T11" fmla="*/ 280987 h 1293"/>
                <a:gd name="T12" fmla="*/ 520700 w 604"/>
                <a:gd name="T13" fmla="*/ 63500 h 1293"/>
                <a:gd name="T14" fmla="*/ 215900 w 604"/>
                <a:gd name="T15" fmla="*/ 663575 h 1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4"/>
                <a:gd name="T25" fmla="*/ 0 h 1293"/>
                <a:gd name="T26" fmla="*/ 604 w 604"/>
                <a:gd name="T27" fmla="*/ 1293 h 12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4" h="1293">
                  <a:moveTo>
                    <a:pt x="136" y="418"/>
                  </a:moveTo>
                  <a:cubicBezTo>
                    <a:pt x="101" y="535"/>
                    <a:pt x="0" y="852"/>
                    <a:pt x="22" y="988"/>
                  </a:cubicBezTo>
                  <a:cubicBezTo>
                    <a:pt x="16" y="1119"/>
                    <a:pt x="51" y="1170"/>
                    <a:pt x="100" y="1204"/>
                  </a:cubicBezTo>
                  <a:cubicBezTo>
                    <a:pt x="149" y="1238"/>
                    <a:pt x="263" y="1293"/>
                    <a:pt x="316" y="1192"/>
                  </a:cubicBezTo>
                  <a:cubicBezTo>
                    <a:pt x="369" y="1091"/>
                    <a:pt x="373" y="767"/>
                    <a:pt x="418" y="598"/>
                  </a:cubicBezTo>
                  <a:cubicBezTo>
                    <a:pt x="463" y="429"/>
                    <a:pt x="604" y="270"/>
                    <a:pt x="589" y="177"/>
                  </a:cubicBezTo>
                  <a:cubicBezTo>
                    <a:pt x="574" y="84"/>
                    <a:pt x="404" y="0"/>
                    <a:pt x="328" y="40"/>
                  </a:cubicBezTo>
                  <a:cubicBezTo>
                    <a:pt x="252" y="80"/>
                    <a:pt x="176" y="339"/>
                    <a:pt x="136" y="418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11"/>
            <p:cNvSpPr>
              <a:spLocks noChangeArrowheads="1"/>
            </p:cNvSpPr>
            <p:nvPr/>
          </p:nvSpPr>
          <p:spPr bwMode="auto">
            <a:xfrm>
              <a:off x="1241425" y="19081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51" name="Oval 12"/>
            <p:cNvSpPr>
              <a:spLocks noChangeArrowheads="1"/>
            </p:cNvSpPr>
            <p:nvPr/>
          </p:nvSpPr>
          <p:spPr bwMode="auto">
            <a:xfrm>
              <a:off x="3222625" y="1638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152" name="Oval 13"/>
            <p:cNvSpPr>
              <a:spLocks noChangeArrowheads="1"/>
            </p:cNvSpPr>
            <p:nvPr/>
          </p:nvSpPr>
          <p:spPr bwMode="auto">
            <a:xfrm>
              <a:off x="1860550" y="25971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53" name="Oval 14"/>
            <p:cNvSpPr>
              <a:spLocks noChangeArrowheads="1"/>
            </p:cNvSpPr>
            <p:nvPr/>
          </p:nvSpPr>
          <p:spPr bwMode="auto">
            <a:xfrm>
              <a:off x="936625" y="32385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54" name="Oval 15"/>
            <p:cNvSpPr>
              <a:spLocks noChangeArrowheads="1"/>
            </p:cNvSpPr>
            <p:nvPr/>
          </p:nvSpPr>
          <p:spPr bwMode="auto">
            <a:xfrm>
              <a:off x="3908425" y="2400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155" name="Oval 16"/>
            <p:cNvSpPr>
              <a:spLocks noChangeArrowheads="1"/>
            </p:cNvSpPr>
            <p:nvPr/>
          </p:nvSpPr>
          <p:spPr bwMode="auto">
            <a:xfrm>
              <a:off x="2581275" y="30765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156" name="AutoShape 17"/>
            <p:cNvCxnSpPr>
              <a:cxnSpLocks noChangeShapeType="1"/>
              <a:stCxn id="150" idx="5"/>
              <a:endCxn id="152" idx="1"/>
            </p:cNvCxnSpPr>
            <p:nvPr/>
          </p:nvCxnSpPr>
          <p:spPr bwMode="auto">
            <a:xfrm>
              <a:off x="1501775" y="2178050"/>
              <a:ext cx="403225" cy="4540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AutoShape 18"/>
            <p:cNvCxnSpPr>
              <a:cxnSpLocks noChangeShapeType="1"/>
              <a:stCxn id="152" idx="3"/>
              <a:endCxn id="153" idx="7"/>
            </p:cNvCxnSpPr>
            <p:nvPr/>
          </p:nvCxnSpPr>
          <p:spPr bwMode="auto">
            <a:xfrm flipH="1">
              <a:off x="1196975" y="2867025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AutoShape 19"/>
            <p:cNvCxnSpPr>
              <a:cxnSpLocks noChangeShapeType="1"/>
              <a:stCxn id="150" idx="3"/>
              <a:endCxn id="153" idx="0"/>
            </p:cNvCxnSpPr>
            <p:nvPr/>
          </p:nvCxnSpPr>
          <p:spPr bwMode="auto">
            <a:xfrm flipH="1">
              <a:off x="1089025" y="2178050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AutoShape 20"/>
            <p:cNvCxnSpPr>
              <a:cxnSpLocks noChangeShapeType="1"/>
              <a:stCxn id="152" idx="5"/>
              <a:endCxn id="155" idx="1"/>
            </p:cNvCxnSpPr>
            <p:nvPr/>
          </p:nvCxnSpPr>
          <p:spPr bwMode="auto">
            <a:xfrm>
              <a:off x="2120900" y="2867025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AutoShape 21"/>
            <p:cNvCxnSpPr>
              <a:cxnSpLocks noChangeShapeType="1"/>
              <a:stCxn id="153" idx="6"/>
              <a:endCxn id="155" idx="2"/>
            </p:cNvCxnSpPr>
            <p:nvPr/>
          </p:nvCxnSpPr>
          <p:spPr bwMode="auto">
            <a:xfrm flipV="1">
              <a:off x="1250950" y="3228975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AutoShape 22"/>
            <p:cNvCxnSpPr>
              <a:cxnSpLocks noChangeShapeType="1"/>
              <a:stCxn id="150" idx="6"/>
              <a:endCxn id="174" idx="1"/>
            </p:cNvCxnSpPr>
            <p:nvPr/>
          </p:nvCxnSpPr>
          <p:spPr bwMode="auto">
            <a:xfrm>
              <a:off x="1555750" y="2060575"/>
              <a:ext cx="1063625" cy="1254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AutoShape 23"/>
            <p:cNvCxnSpPr>
              <a:cxnSpLocks noChangeShapeType="1"/>
              <a:stCxn id="154" idx="1"/>
              <a:endCxn id="151" idx="5"/>
            </p:cNvCxnSpPr>
            <p:nvPr/>
          </p:nvCxnSpPr>
          <p:spPr bwMode="auto">
            <a:xfrm flipH="1" flipV="1">
              <a:off x="3482975" y="1908175"/>
              <a:ext cx="469900" cy="5270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AutoShape 24"/>
            <p:cNvCxnSpPr>
              <a:cxnSpLocks noChangeShapeType="1"/>
              <a:stCxn id="175" idx="7"/>
              <a:endCxn id="154" idx="3"/>
            </p:cNvCxnSpPr>
            <p:nvPr/>
          </p:nvCxnSpPr>
          <p:spPr bwMode="auto">
            <a:xfrm flipV="1">
              <a:off x="3527425" y="2670175"/>
              <a:ext cx="425450" cy="32861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" name="Text Box 25"/>
            <p:cNvSpPr txBox="1">
              <a:spLocks noChangeArrowheads="1"/>
            </p:cNvSpPr>
            <p:nvPr/>
          </p:nvSpPr>
          <p:spPr bwMode="auto">
            <a:xfrm>
              <a:off x="3708400" y="19431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65" name="Text Box 26"/>
            <p:cNvSpPr txBox="1">
              <a:spLocks noChangeArrowheads="1"/>
            </p:cNvSpPr>
            <p:nvPr/>
          </p:nvSpPr>
          <p:spPr bwMode="auto">
            <a:xfrm>
              <a:off x="868363" y="24257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166" name="Text Box 27"/>
            <p:cNvSpPr txBox="1">
              <a:spLocks noChangeArrowheads="1"/>
            </p:cNvSpPr>
            <p:nvPr/>
          </p:nvSpPr>
          <p:spPr bwMode="auto">
            <a:xfrm>
              <a:off x="2708275" y="25527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67" name="Text Box 28"/>
            <p:cNvSpPr txBox="1">
              <a:spLocks noChangeArrowheads="1"/>
            </p:cNvSpPr>
            <p:nvPr/>
          </p:nvSpPr>
          <p:spPr bwMode="auto">
            <a:xfrm>
              <a:off x="1455738" y="23383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168" name="Text Box 29"/>
            <p:cNvSpPr txBox="1">
              <a:spLocks noChangeArrowheads="1"/>
            </p:cNvSpPr>
            <p:nvPr/>
          </p:nvSpPr>
          <p:spPr bwMode="auto">
            <a:xfrm>
              <a:off x="1808163" y="3314700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169" name="Text Box 30"/>
            <p:cNvSpPr txBox="1">
              <a:spLocks noChangeArrowheads="1"/>
            </p:cNvSpPr>
            <p:nvPr/>
          </p:nvSpPr>
          <p:spPr bwMode="auto">
            <a:xfrm>
              <a:off x="3760788" y="28003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70" name="Text Box 31"/>
            <p:cNvSpPr txBox="1">
              <a:spLocks noChangeArrowheads="1"/>
            </p:cNvSpPr>
            <p:nvPr/>
          </p:nvSpPr>
          <p:spPr bwMode="auto">
            <a:xfrm>
              <a:off x="1946275" y="17907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71" name="Text Box 32"/>
            <p:cNvSpPr txBox="1">
              <a:spLocks noChangeArrowheads="1"/>
            </p:cNvSpPr>
            <p:nvPr/>
          </p:nvSpPr>
          <p:spPr bwMode="auto">
            <a:xfrm>
              <a:off x="1573213" y="29479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172" name="AutoShape 33"/>
            <p:cNvCxnSpPr>
              <a:cxnSpLocks noChangeShapeType="1"/>
              <a:stCxn id="175" idx="0"/>
              <a:endCxn id="151" idx="4"/>
            </p:cNvCxnSpPr>
            <p:nvPr/>
          </p:nvCxnSpPr>
          <p:spPr bwMode="auto">
            <a:xfrm flipH="1" flipV="1">
              <a:off x="3375025" y="1952625"/>
              <a:ext cx="44450" cy="10017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3" name="Text Box 34"/>
            <p:cNvSpPr txBox="1">
              <a:spLocks noChangeArrowheads="1"/>
            </p:cNvSpPr>
            <p:nvPr/>
          </p:nvSpPr>
          <p:spPr bwMode="auto">
            <a:xfrm>
              <a:off x="3089275" y="22415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174" name="Oval 35"/>
            <p:cNvSpPr>
              <a:spLocks noChangeArrowheads="1"/>
            </p:cNvSpPr>
            <p:nvPr/>
          </p:nvSpPr>
          <p:spPr bwMode="auto">
            <a:xfrm>
              <a:off x="2574925" y="21510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175" name="Oval 36"/>
            <p:cNvSpPr>
              <a:spLocks noChangeArrowheads="1"/>
            </p:cNvSpPr>
            <p:nvPr/>
          </p:nvSpPr>
          <p:spPr bwMode="auto">
            <a:xfrm>
              <a:off x="3267075" y="29638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176" name="AutoShape 37"/>
            <p:cNvCxnSpPr>
              <a:cxnSpLocks noChangeShapeType="1"/>
              <a:stCxn id="174" idx="4"/>
              <a:endCxn id="155" idx="0"/>
            </p:cNvCxnSpPr>
            <p:nvPr/>
          </p:nvCxnSpPr>
          <p:spPr bwMode="auto">
            <a:xfrm>
              <a:off x="2727325" y="2465388"/>
              <a:ext cx="6350" cy="6016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Text Box 38"/>
            <p:cNvSpPr txBox="1">
              <a:spLocks noChangeArrowheads="1"/>
            </p:cNvSpPr>
            <p:nvPr/>
          </p:nvSpPr>
          <p:spPr bwMode="auto">
            <a:xfrm>
              <a:off x="2176463" y="26431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178" name="AutoShape 39"/>
            <p:cNvCxnSpPr>
              <a:cxnSpLocks noChangeShapeType="1"/>
              <a:stCxn id="174" idx="3"/>
              <a:endCxn id="152" idx="7"/>
            </p:cNvCxnSpPr>
            <p:nvPr/>
          </p:nvCxnSpPr>
          <p:spPr bwMode="auto">
            <a:xfrm flipH="1">
              <a:off x="2120900" y="2420938"/>
              <a:ext cx="498475" cy="211137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Text Box 40"/>
            <p:cNvSpPr txBox="1">
              <a:spLocks noChangeArrowheads="1"/>
            </p:cNvSpPr>
            <p:nvPr/>
          </p:nvSpPr>
          <p:spPr bwMode="auto">
            <a:xfrm>
              <a:off x="2108200" y="22098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61207" y="3579813"/>
            <a:ext cx="3614737" cy="2233613"/>
            <a:chOff x="728663" y="4114800"/>
            <a:chExt cx="3614737" cy="2233613"/>
          </a:xfrm>
        </p:grpSpPr>
        <p:sp>
          <p:nvSpPr>
            <p:cNvPr id="181" name="Freeform 41"/>
            <p:cNvSpPr>
              <a:spLocks/>
            </p:cNvSpPr>
            <p:nvPr/>
          </p:nvSpPr>
          <p:spPr bwMode="auto">
            <a:xfrm>
              <a:off x="3008313" y="4114800"/>
              <a:ext cx="1335087" cy="2078038"/>
            </a:xfrm>
            <a:custGeom>
              <a:avLst/>
              <a:gdLst>
                <a:gd name="T0" fmla="*/ 155575 w 841"/>
                <a:gd name="T1" fmla="*/ 1544638 h 1309"/>
                <a:gd name="T2" fmla="*/ 136525 w 841"/>
                <a:gd name="T3" fmla="*/ 1874838 h 1309"/>
                <a:gd name="T4" fmla="*/ 498475 w 841"/>
                <a:gd name="T5" fmla="*/ 1947863 h 1309"/>
                <a:gd name="T6" fmla="*/ 1327150 w 841"/>
                <a:gd name="T7" fmla="*/ 1096963 h 1309"/>
                <a:gd name="T8" fmla="*/ 546100 w 841"/>
                <a:gd name="T9" fmla="*/ 144463 h 1309"/>
                <a:gd name="T10" fmla="*/ 69850 w 841"/>
                <a:gd name="T11" fmla="*/ 230188 h 1309"/>
                <a:gd name="T12" fmla="*/ 127000 w 841"/>
                <a:gd name="T13" fmla="*/ 515938 h 1309"/>
                <a:gd name="T14" fmla="*/ 650875 w 841"/>
                <a:gd name="T15" fmla="*/ 1039813 h 1309"/>
                <a:gd name="T16" fmla="*/ 508000 w 841"/>
                <a:gd name="T17" fmla="*/ 1258888 h 1309"/>
                <a:gd name="T18" fmla="*/ 155575 w 841"/>
                <a:gd name="T19" fmla="*/ 1544638 h 1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1"/>
                <a:gd name="T31" fmla="*/ 0 h 1309"/>
                <a:gd name="T32" fmla="*/ 841 w 841"/>
                <a:gd name="T33" fmla="*/ 1309 h 1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1" h="1309">
                  <a:moveTo>
                    <a:pt x="98" y="973"/>
                  </a:moveTo>
                  <a:cubicBezTo>
                    <a:pt x="60" y="1089"/>
                    <a:pt x="50" y="1139"/>
                    <a:pt x="86" y="1181"/>
                  </a:cubicBezTo>
                  <a:cubicBezTo>
                    <a:pt x="122" y="1223"/>
                    <a:pt x="189" y="1309"/>
                    <a:pt x="314" y="1227"/>
                  </a:cubicBezTo>
                  <a:cubicBezTo>
                    <a:pt x="439" y="1145"/>
                    <a:pt x="831" y="880"/>
                    <a:pt x="836" y="691"/>
                  </a:cubicBezTo>
                  <a:cubicBezTo>
                    <a:pt x="841" y="502"/>
                    <a:pt x="476" y="182"/>
                    <a:pt x="344" y="91"/>
                  </a:cubicBezTo>
                  <a:cubicBezTo>
                    <a:pt x="212" y="0"/>
                    <a:pt x="88" y="106"/>
                    <a:pt x="44" y="145"/>
                  </a:cubicBezTo>
                  <a:cubicBezTo>
                    <a:pt x="0" y="184"/>
                    <a:pt x="19" y="240"/>
                    <a:pt x="80" y="325"/>
                  </a:cubicBezTo>
                  <a:cubicBezTo>
                    <a:pt x="141" y="410"/>
                    <a:pt x="370" y="577"/>
                    <a:pt x="410" y="655"/>
                  </a:cubicBezTo>
                  <a:cubicBezTo>
                    <a:pt x="450" y="733"/>
                    <a:pt x="372" y="740"/>
                    <a:pt x="320" y="793"/>
                  </a:cubicBezTo>
                  <a:cubicBezTo>
                    <a:pt x="268" y="846"/>
                    <a:pt x="155" y="924"/>
                    <a:pt x="98" y="973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42"/>
            <p:cNvSpPr>
              <a:spLocks/>
            </p:cNvSpPr>
            <p:nvPr/>
          </p:nvSpPr>
          <p:spPr bwMode="auto">
            <a:xfrm>
              <a:off x="2357438" y="4605338"/>
              <a:ext cx="684212" cy="1674812"/>
            </a:xfrm>
            <a:custGeom>
              <a:avLst/>
              <a:gdLst>
                <a:gd name="T0" fmla="*/ 53975 w 431"/>
                <a:gd name="T1" fmla="*/ 303212 h 1055"/>
                <a:gd name="T2" fmla="*/ 128587 w 431"/>
                <a:gd name="T3" fmla="*/ 836612 h 1055"/>
                <a:gd name="T4" fmla="*/ 128587 w 431"/>
                <a:gd name="T5" fmla="*/ 1455737 h 1055"/>
                <a:gd name="T6" fmla="*/ 547687 w 431"/>
                <a:gd name="T7" fmla="*/ 1474787 h 1055"/>
                <a:gd name="T8" fmla="*/ 654050 w 431"/>
                <a:gd name="T9" fmla="*/ 258762 h 1055"/>
                <a:gd name="T10" fmla="*/ 361950 w 431"/>
                <a:gd name="T11" fmla="*/ 7937 h 1055"/>
                <a:gd name="T12" fmla="*/ 53975 w 431"/>
                <a:gd name="T13" fmla="*/ 303212 h 10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1055"/>
                <a:gd name="T23" fmla="*/ 431 w 431"/>
                <a:gd name="T24" fmla="*/ 1055 h 10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1055">
                  <a:moveTo>
                    <a:pt x="34" y="191"/>
                  </a:moveTo>
                  <a:cubicBezTo>
                    <a:pt x="0" y="275"/>
                    <a:pt x="73" y="406"/>
                    <a:pt x="81" y="527"/>
                  </a:cubicBezTo>
                  <a:cubicBezTo>
                    <a:pt x="89" y="648"/>
                    <a:pt x="37" y="850"/>
                    <a:pt x="81" y="917"/>
                  </a:cubicBezTo>
                  <a:cubicBezTo>
                    <a:pt x="125" y="984"/>
                    <a:pt x="290" y="1055"/>
                    <a:pt x="345" y="929"/>
                  </a:cubicBezTo>
                  <a:cubicBezTo>
                    <a:pt x="400" y="803"/>
                    <a:pt x="431" y="317"/>
                    <a:pt x="412" y="163"/>
                  </a:cubicBezTo>
                  <a:cubicBezTo>
                    <a:pt x="393" y="9"/>
                    <a:pt x="291" y="0"/>
                    <a:pt x="228" y="5"/>
                  </a:cubicBezTo>
                  <a:cubicBezTo>
                    <a:pt x="165" y="9"/>
                    <a:pt x="68" y="107"/>
                    <a:pt x="34" y="19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44"/>
            <p:cNvSpPr>
              <a:spLocks/>
            </p:cNvSpPr>
            <p:nvPr/>
          </p:nvSpPr>
          <p:spPr bwMode="auto">
            <a:xfrm>
              <a:off x="728663" y="4343400"/>
              <a:ext cx="1508125" cy="1985963"/>
            </a:xfrm>
            <a:custGeom>
              <a:avLst/>
              <a:gdLst>
                <a:gd name="T0" fmla="*/ 30163 w 950"/>
                <a:gd name="T1" fmla="*/ 1585913 h 1251"/>
                <a:gd name="T2" fmla="*/ 153988 w 950"/>
                <a:gd name="T3" fmla="*/ 1928813 h 1251"/>
                <a:gd name="T4" fmla="*/ 496888 w 950"/>
                <a:gd name="T5" fmla="*/ 1909763 h 1251"/>
                <a:gd name="T6" fmla="*/ 595313 w 950"/>
                <a:gd name="T7" fmla="*/ 1466850 h 1251"/>
                <a:gd name="T8" fmla="*/ 633413 w 950"/>
                <a:gd name="T9" fmla="*/ 866775 h 1251"/>
                <a:gd name="T10" fmla="*/ 1042988 w 950"/>
                <a:gd name="T11" fmla="*/ 1238250 h 1251"/>
                <a:gd name="T12" fmla="*/ 1452563 w 950"/>
                <a:gd name="T13" fmla="*/ 1276350 h 1251"/>
                <a:gd name="T14" fmla="*/ 1376363 w 950"/>
                <a:gd name="T15" fmla="*/ 771525 h 1251"/>
                <a:gd name="T16" fmla="*/ 1071563 w 950"/>
                <a:gd name="T17" fmla="*/ 619125 h 1251"/>
                <a:gd name="T18" fmla="*/ 757238 w 950"/>
                <a:gd name="T19" fmla="*/ 104775 h 1251"/>
                <a:gd name="T20" fmla="*/ 233363 w 950"/>
                <a:gd name="T21" fmla="*/ 247650 h 1251"/>
                <a:gd name="T22" fmla="*/ 30163 w 950"/>
                <a:gd name="T23" fmla="*/ 1585913 h 12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0"/>
                <a:gd name="T37" fmla="*/ 0 h 1251"/>
                <a:gd name="T38" fmla="*/ 950 w 950"/>
                <a:gd name="T39" fmla="*/ 1251 h 12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0" h="1251">
                  <a:moveTo>
                    <a:pt x="19" y="999"/>
                  </a:moveTo>
                  <a:cubicBezTo>
                    <a:pt x="0" y="1178"/>
                    <a:pt x="48" y="1181"/>
                    <a:pt x="97" y="1215"/>
                  </a:cubicBezTo>
                  <a:cubicBezTo>
                    <a:pt x="146" y="1249"/>
                    <a:pt x="267" y="1251"/>
                    <a:pt x="313" y="1203"/>
                  </a:cubicBezTo>
                  <a:cubicBezTo>
                    <a:pt x="359" y="1155"/>
                    <a:pt x="361" y="1033"/>
                    <a:pt x="375" y="924"/>
                  </a:cubicBezTo>
                  <a:cubicBezTo>
                    <a:pt x="389" y="815"/>
                    <a:pt x="352" y="570"/>
                    <a:pt x="399" y="546"/>
                  </a:cubicBezTo>
                  <a:cubicBezTo>
                    <a:pt x="446" y="522"/>
                    <a:pt x="571" y="737"/>
                    <a:pt x="657" y="780"/>
                  </a:cubicBezTo>
                  <a:cubicBezTo>
                    <a:pt x="743" y="823"/>
                    <a:pt x="880" y="853"/>
                    <a:pt x="915" y="804"/>
                  </a:cubicBezTo>
                  <a:cubicBezTo>
                    <a:pt x="950" y="755"/>
                    <a:pt x="907" y="555"/>
                    <a:pt x="867" y="486"/>
                  </a:cubicBezTo>
                  <a:cubicBezTo>
                    <a:pt x="827" y="417"/>
                    <a:pt x="740" y="460"/>
                    <a:pt x="675" y="390"/>
                  </a:cubicBezTo>
                  <a:cubicBezTo>
                    <a:pt x="610" y="320"/>
                    <a:pt x="565" y="105"/>
                    <a:pt x="477" y="66"/>
                  </a:cubicBezTo>
                  <a:cubicBezTo>
                    <a:pt x="389" y="27"/>
                    <a:pt x="223" y="0"/>
                    <a:pt x="147" y="156"/>
                  </a:cubicBezTo>
                  <a:cubicBezTo>
                    <a:pt x="71" y="312"/>
                    <a:pt x="46" y="824"/>
                    <a:pt x="19" y="99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Oval 45"/>
            <p:cNvSpPr>
              <a:spLocks noChangeArrowheads="1"/>
            </p:cNvSpPr>
            <p:nvPr/>
          </p:nvSpPr>
          <p:spPr bwMode="auto">
            <a:xfrm>
              <a:off x="1204913" y="45751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85" name="Oval 46"/>
            <p:cNvSpPr>
              <a:spLocks noChangeArrowheads="1"/>
            </p:cNvSpPr>
            <p:nvPr/>
          </p:nvSpPr>
          <p:spPr bwMode="auto">
            <a:xfrm>
              <a:off x="3186113" y="4305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186" name="Oval 47"/>
            <p:cNvSpPr>
              <a:spLocks noChangeArrowheads="1"/>
            </p:cNvSpPr>
            <p:nvPr/>
          </p:nvSpPr>
          <p:spPr bwMode="auto">
            <a:xfrm>
              <a:off x="1824038" y="52641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87" name="Oval 48"/>
            <p:cNvSpPr>
              <a:spLocks noChangeArrowheads="1"/>
            </p:cNvSpPr>
            <p:nvPr/>
          </p:nvSpPr>
          <p:spPr bwMode="auto">
            <a:xfrm>
              <a:off x="900113" y="59055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88" name="Oval 49"/>
            <p:cNvSpPr>
              <a:spLocks noChangeArrowheads="1"/>
            </p:cNvSpPr>
            <p:nvPr/>
          </p:nvSpPr>
          <p:spPr bwMode="auto">
            <a:xfrm>
              <a:off x="3871913" y="5067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189" name="Oval 50"/>
            <p:cNvSpPr>
              <a:spLocks noChangeArrowheads="1"/>
            </p:cNvSpPr>
            <p:nvPr/>
          </p:nvSpPr>
          <p:spPr bwMode="auto">
            <a:xfrm>
              <a:off x="2544763" y="57435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190" name="AutoShape 51"/>
            <p:cNvCxnSpPr>
              <a:cxnSpLocks noChangeShapeType="1"/>
              <a:stCxn id="184" idx="5"/>
              <a:endCxn id="186" idx="1"/>
            </p:cNvCxnSpPr>
            <p:nvPr/>
          </p:nvCxnSpPr>
          <p:spPr bwMode="auto">
            <a:xfrm>
              <a:off x="1465263" y="4845050"/>
              <a:ext cx="403225" cy="4540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AutoShape 52"/>
            <p:cNvCxnSpPr>
              <a:cxnSpLocks noChangeShapeType="1"/>
              <a:stCxn id="186" idx="3"/>
              <a:endCxn id="187" idx="7"/>
            </p:cNvCxnSpPr>
            <p:nvPr/>
          </p:nvCxnSpPr>
          <p:spPr bwMode="auto">
            <a:xfrm flipH="1">
              <a:off x="1160463" y="5534025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AutoShape 53"/>
            <p:cNvCxnSpPr>
              <a:cxnSpLocks noChangeShapeType="1"/>
              <a:stCxn id="184" idx="3"/>
              <a:endCxn id="187" idx="0"/>
            </p:cNvCxnSpPr>
            <p:nvPr/>
          </p:nvCxnSpPr>
          <p:spPr bwMode="auto">
            <a:xfrm flipH="1">
              <a:off x="1052513" y="4845050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AutoShape 54"/>
            <p:cNvCxnSpPr>
              <a:cxnSpLocks noChangeShapeType="1"/>
              <a:stCxn id="186" idx="5"/>
              <a:endCxn id="189" idx="1"/>
            </p:cNvCxnSpPr>
            <p:nvPr/>
          </p:nvCxnSpPr>
          <p:spPr bwMode="auto">
            <a:xfrm>
              <a:off x="2084388" y="5534025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AutoShape 55"/>
            <p:cNvCxnSpPr>
              <a:cxnSpLocks noChangeShapeType="1"/>
              <a:stCxn id="187" idx="6"/>
              <a:endCxn id="189" idx="2"/>
            </p:cNvCxnSpPr>
            <p:nvPr/>
          </p:nvCxnSpPr>
          <p:spPr bwMode="auto">
            <a:xfrm flipV="1">
              <a:off x="1214438" y="5895975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" name="AutoShape 56"/>
            <p:cNvCxnSpPr>
              <a:cxnSpLocks noChangeShapeType="1"/>
              <a:stCxn id="184" idx="6"/>
              <a:endCxn id="208" idx="1"/>
            </p:cNvCxnSpPr>
            <p:nvPr/>
          </p:nvCxnSpPr>
          <p:spPr bwMode="auto">
            <a:xfrm>
              <a:off x="1519238" y="4727575"/>
              <a:ext cx="1063625" cy="1254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6" name="AutoShape 57"/>
            <p:cNvCxnSpPr>
              <a:cxnSpLocks noChangeShapeType="1"/>
              <a:stCxn id="188" idx="1"/>
              <a:endCxn id="185" idx="5"/>
            </p:cNvCxnSpPr>
            <p:nvPr/>
          </p:nvCxnSpPr>
          <p:spPr bwMode="auto">
            <a:xfrm flipH="1" flipV="1">
              <a:off x="3446463" y="4575175"/>
              <a:ext cx="469900" cy="5270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7" name="AutoShape 58"/>
            <p:cNvCxnSpPr>
              <a:cxnSpLocks noChangeShapeType="1"/>
              <a:stCxn id="209" idx="7"/>
              <a:endCxn id="188" idx="3"/>
            </p:cNvCxnSpPr>
            <p:nvPr/>
          </p:nvCxnSpPr>
          <p:spPr bwMode="auto">
            <a:xfrm flipV="1">
              <a:off x="3490913" y="5337175"/>
              <a:ext cx="425450" cy="32861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8" name="Text Box 59"/>
            <p:cNvSpPr txBox="1">
              <a:spLocks noChangeArrowheads="1"/>
            </p:cNvSpPr>
            <p:nvPr/>
          </p:nvSpPr>
          <p:spPr bwMode="auto">
            <a:xfrm>
              <a:off x="3671888" y="46101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99" name="Text Box 60"/>
            <p:cNvSpPr txBox="1">
              <a:spLocks noChangeArrowheads="1"/>
            </p:cNvSpPr>
            <p:nvPr/>
          </p:nvSpPr>
          <p:spPr bwMode="auto">
            <a:xfrm>
              <a:off x="831850" y="50927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00" name="Text Box 61"/>
            <p:cNvSpPr txBox="1">
              <a:spLocks noChangeArrowheads="1"/>
            </p:cNvSpPr>
            <p:nvPr/>
          </p:nvSpPr>
          <p:spPr bwMode="auto">
            <a:xfrm>
              <a:off x="2671763" y="52197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01" name="Text Box 62"/>
            <p:cNvSpPr txBox="1">
              <a:spLocks noChangeArrowheads="1"/>
            </p:cNvSpPr>
            <p:nvPr/>
          </p:nvSpPr>
          <p:spPr bwMode="auto">
            <a:xfrm>
              <a:off x="1419225" y="50053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02" name="Text Box 63"/>
            <p:cNvSpPr txBox="1">
              <a:spLocks noChangeArrowheads="1"/>
            </p:cNvSpPr>
            <p:nvPr/>
          </p:nvSpPr>
          <p:spPr bwMode="auto">
            <a:xfrm>
              <a:off x="1771650" y="5981700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03" name="Text Box 64"/>
            <p:cNvSpPr txBox="1">
              <a:spLocks noChangeArrowheads="1"/>
            </p:cNvSpPr>
            <p:nvPr/>
          </p:nvSpPr>
          <p:spPr bwMode="auto">
            <a:xfrm>
              <a:off x="3724275" y="54673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04" name="Text Box 65"/>
            <p:cNvSpPr txBox="1">
              <a:spLocks noChangeArrowheads="1"/>
            </p:cNvSpPr>
            <p:nvPr/>
          </p:nvSpPr>
          <p:spPr bwMode="auto">
            <a:xfrm>
              <a:off x="1909763" y="44577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05" name="Text Box 66"/>
            <p:cNvSpPr txBox="1">
              <a:spLocks noChangeArrowheads="1"/>
            </p:cNvSpPr>
            <p:nvPr/>
          </p:nvSpPr>
          <p:spPr bwMode="auto">
            <a:xfrm>
              <a:off x="1536700" y="56149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206" name="AutoShape 67"/>
            <p:cNvCxnSpPr>
              <a:cxnSpLocks noChangeShapeType="1"/>
              <a:stCxn id="209" idx="0"/>
              <a:endCxn id="185" idx="4"/>
            </p:cNvCxnSpPr>
            <p:nvPr/>
          </p:nvCxnSpPr>
          <p:spPr bwMode="auto">
            <a:xfrm flipH="1" flipV="1">
              <a:off x="3338513" y="4619625"/>
              <a:ext cx="44450" cy="10017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" name="Text Box 68"/>
            <p:cNvSpPr txBox="1">
              <a:spLocks noChangeArrowheads="1"/>
            </p:cNvSpPr>
            <p:nvPr/>
          </p:nvSpPr>
          <p:spPr bwMode="auto">
            <a:xfrm>
              <a:off x="3052763" y="49085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208" name="Oval 69"/>
            <p:cNvSpPr>
              <a:spLocks noChangeArrowheads="1"/>
            </p:cNvSpPr>
            <p:nvPr/>
          </p:nvSpPr>
          <p:spPr bwMode="auto">
            <a:xfrm>
              <a:off x="2538413" y="48180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209" name="Oval 70"/>
            <p:cNvSpPr>
              <a:spLocks noChangeArrowheads="1"/>
            </p:cNvSpPr>
            <p:nvPr/>
          </p:nvSpPr>
          <p:spPr bwMode="auto">
            <a:xfrm>
              <a:off x="3230563" y="56308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210" name="AutoShape 71"/>
            <p:cNvCxnSpPr>
              <a:cxnSpLocks noChangeShapeType="1"/>
              <a:stCxn id="208" idx="4"/>
              <a:endCxn id="189" idx="0"/>
            </p:cNvCxnSpPr>
            <p:nvPr/>
          </p:nvCxnSpPr>
          <p:spPr bwMode="auto">
            <a:xfrm>
              <a:off x="2690813" y="5132388"/>
              <a:ext cx="6350" cy="6016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1" name="Text Box 72"/>
            <p:cNvSpPr txBox="1">
              <a:spLocks noChangeArrowheads="1"/>
            </p:cNvSpPr>
            <p:nvPr/>
          </p:nvSpPr>
          <p:spPr bwMode="auto">
            <a:xfrm>
              <a:off x="2139950" y="53101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212" name="AutoShape 73"/>
            <p:cNvCxnSpPr>
              <a:cxnSpLocks noChangeShapeType="1"/>
              <a:stCxn id="208" idx="3"/>
              <a:endCxn id="186" idx="7"/>
            </p:cNvCxnSpPr>
            <p:nvPr/>
          </p:nvCxnSpPr>
          <p:spPr bwMode="auto">
            <a:xfrm flipH="1">
              <a:off x="2084388" y="5087938"/>
              <a:ext cx="498475" cy="211137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3" name="Text Box 74"/>
            <p:cNvSpPr txBox="1">
              <a:spLocks noChangeArrowheads="1"/>
            </p:cNvSpPr>
            <p:nvPr/>
          </p:nvSpPr>
          <p:spPr bwMode="auto">
            <a:xfrm>
              <a:off x="2071688" y="4876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5214144" y="933451"/>
            <a:ext cx="3614738" cy="2233612"/>
            <a:chOff x="5181600" y="1468438"/>
            <a:chExt cx="3614738" cy="2233612"/>
          </a:xfrm>
        </p:grpSpPr>
        <p:sp>
          <p:nvSpPr>
            <p:cNvPr id="215" name="Freeform 75"/>
            <p:cNvSpPr>
              <a:spLocks/>
            </p:cNvSpPr>
            <p:nvPr/>
          </p:nvSpPr>
          <p:spPr bwMode="auto">
            <a:xfrm>
              <a:off x="7461250" y="1468438"/>
              <a:ext cx="1335088" cy="2078037"/>
            </a:xfrm>
            <a:custGeom>
              <a:avLst/>
              <a:gdLst>
                <a:gd name="T0" fmla="*/ 155575 w 841"/>
                <a:gd name="T1" fmla="*/ 1544637 h 1309"/>
                <a:gd name="T2" fmla="*/ 136525 w 841"/>
                <a:gd name="T3" fmla="*/ 1874837 h 1309"/>
                <a:gd name="T4" fmla="*/ 498475 w 841"/>
                <a:gd name="T5" fmla="*/ 1947862 h 1309"/>
                <a:gd name="T6" fmla="*/ 1327150 w 841"/>
                <a:gd name="T7" fmla="*/ 1096962 h 1309"/>
                <a:gd name="T8" fmla="*/ 546100 w 841"/>
                <a:gd name="T9" fmla="*/ 144462 h 1309"/>
                <a:gd name="T10" fmla="*/ 69850 w 841"/>
                <a:gd name="T11" fmla="*/ 230187 h 1309"/>
                <a:gd name="T12" fmla="*/ 127000 w 841"/>
                <a:gd name="T13" fmla="*/ 515937 h 1309"/>
                <a:gd name="T14" fmla="*/ 650875 w 841"/>
                <a:gd name="T15" fmla="*/ 1039812 h 1309"/>
                <a:gd name="T16" fmla="*/ 508000 w 841"/>
                <a:gd name="T17" fmla="*/ 1258887 h 1309"/>
                <a:gd name="T18" fmla="*/ 155575 w 841"/>
                <a:gd name="T19" fmla="*/ 1544637 h 1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1"/>
                <a:gd name="T31" fmla="*/ 0 h 1309"/>
                <a:gd name="T32" fmla="*/ 841 w 841"/>
                <a:gd name="T33" fmla="*/ 1309 h 1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1" h="1309">
                  <a:moveTo>
                    <a:pt x="98" y="973"/>
                  </a:moveTo>
                  <a:cubicBezTo>
                    <a:pt x="60" y="1089"/>
                    <a:pt x="50" y="1139"/>
                    <a:pt x="86" y="1181"/>
                  </a:cubicBezTo>
                  <a:cubicBezTo>
                    <a:pt x="122" y="1223"/>
                    <a:pt x="189" y="1309"/>
                    <a:pt x="314" y="1227"/>
                  </a:cubicBezTo>
                  <a:cubicBezTo>
                    <a:pt x="439" y="1145"/>
                    <a:pt x="831" y="880"/>
                    <a:pt x="836" y="691"/>
                  </a:cubicBezTo>
                  <a:cubicBezTo>
                    <a:pt x="841" y="502"/>
                    <a:pt x="476" y="182"/>
                    <a:pt x="344" y="91"/>
                  </a:cubicBezTo>
                  <a:cubicBezTo>
                    <a:pt x="212" y="0"/>
                    <a:pt x="88" y="106"/>
                    <a:pt x="44" y="145"/>
                  </a:cubicBezTo>
                  <a:cubicBezTo>
                    <a:pt x="0" y="184"/>
                    <a:pt x="19" y="240"/>
                    <a:pt x="80" y="325"/>
                  </a:cubicBezTo>
                  <a:cubicBezTo>
                    <a:pt x="141" y="410"/>
                    <a:pt x="370" y="577"/>
                    <a:pt x="410" y="655"/>
                  </a:cubicBezTo>
                  <a:cubicBezTo>
                    <a:pt x="450" y="733"/>
                    <a:pt x="372" y="740"/>
                    <a:pt x="320" y="793"/>
                  </a:cubicBezTo>
                  <a:cubicBezTo>
                    <a:pt x="268" y="846"/>
                    <a:pt x="155" y="924"/>
                    <a:pt x="98" y="973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Freeform 76"/>
            <p:cNvSpPr>
              <a:spLocks/>
            </p:cNvSpPr>
            <p:nvPr/>
          </p:nvSpPr>
          <p:spPr bwMode="auto">
            <a:xfrm>
              <a:off x="6810375" y="1958975"/>
              <a:ext cx="684213" cy="1674813"/>
            </a:xfrm>
            <a:custGeom>
              <a:avLst/>
              <a:gdLst>
                <a:gd name="T0" fmla="*/ 53975 w 431"/>
                <a:gd name="T1" fmla="*/ 303213 h 1055"/>
                <a:gd name="T2" fmla="*/ 128588 w 431"/>
                <a:gd name="T3" fmla="*/ 836613 h 1055"/>
                <a:gd name="T4" fmla="*/ 128588 w 431"/>
                <a:gd name="T5" fmla="*/ 1455738 h 1055"/>
                <a:gd name="T6" fmla="*/ 547688 w 431"/>
                <a:gd name="T7" fmla="*/ 1474788 h 1055"/>
                <a:gd name="T8" fmla="*/ 654050 w 431"/>
                <a:gd name="T9" fmla="*/ 258763 h 1055"/>
                <a:gd name="T10" fmla="*/ 361950 w 431"/>
                <a:gd name="T11" fmla="*/ 7938 h 1055"/>
                <a:gd name="T12" fmla="*/ 53975 w 431"/>
                <a:gd name="T13" fmla="*/ 303213 h 10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1055"/>
                <a:gd name="T23" fmla="*/ 431 w 431"/>
                <a:gd name="T24" fmla="*/ 1055 h 10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1055">
                  <a:moveTo>
                    <a:pt x="34" y="191"/>
                  </a:moveTo>
                  <a:cubicBezTo>
                    <a:pt x="0" y="275"/>
                    <a:pt x="73" y="406"/>
                    <a:pt x="81" y="527"/>
                  </a:cubicBezTo>
                  <a:cubicBezTo>
                    <a:pt x="89" y="648"/>
                    <a:pt x="37" y="850"/>
                    <a:pt x="81" y="917"/>
                  </a:cubicBezTo>
                  <a:cubicBezTo>
                    <a:pt x="125" y="984"/>
                    <a:pt x="290" y="1055"/>
                    <a:pt x="345" y="929"/>
                  </a:cubicBezTo>
                  <a:cubicBezTo>
                    <a:pt x="400" y="803"/>
                    <a:pt x="431" y="317"/>
                    <a:pt x="412" y="163"/>
                  </a:cubicBezTo>
                  <a:cubicBezTo>
                    <a:pt x="393" y="9"/>
                    <a:pt x="291" y="0"/>
                    <a:pt x="228" y="5"/>
                  </a:cubicBezTo>
                  <a:cubicBezTo>
                    <a:pt x="165" y="9"/>
                    <a:pt x="68" y="107"/>
                    <a:pt x="34" y="19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Freeform 77"/>
            <p:cNvSpPr>
              <a:spLocks/>
            </p:cNvSpPr>
            <p:nvPr/>
          </p:nvSpPr>
          <p:spPr bwMode="auto">
            <a:xfrm>
              <a:off x="5181600" y="1697038"/>
              <a:ext cx="1508125" cy="1985962"/>
            </a:xfrm>
            <a:custGeom>
              <a:avLst/>
              <a:gdLst>
                <a:gd name="T0" fmla="*/ 30163 w 950"/>
                <a:gd name="T1" fmla="*/ 1585912 h 1251"/>
                <a:gd name="T2" fmla="*/ 153988 w 950"/>
                <a:gd name="T3" fmla="*/ 1928812 h 1251"/>
                <a:gd name="T4" fmla="*/ 496888 w 950"/>
                <a:gd name="T5" fmla="*/ 1909762 h 1251"/>
                <a:gd name="T6" fmla="*/ 595313 w 950"/>
                <a:gd name="T7" fmla="*/ 1466850 h 1251"/>
                <a:gd name="T8" fmla="*/ 633413 w 950"/>
                <a:gd name="T9" fmla="*/ 866775 h 1251"/>
                <a:gd name="T10" fmla="*/ 1042988 w 950"/>
                <a:gd name="T11" fmla="*/ 1238250 h 1251"/>
                <a:gd name="T12" fmla="*/ 1452563 w 950"/>
                <a:gd name="T13" fmla="*/ 1276350 h 1251"/>
                <a:gd name="T14" fmla="*/ 1376363 w 950"/>
                <a:gd name="T15" fmla="*/ 771525 h 1251"/>
                <a:gd name="T16" fmla="*/ 1071563 w 950"/>
                <a:gd name="T17" fmla="*/ 619125 h 1251"/>
                <a:gd name="T18" fmla="*/ 757238 w 950"/>
                <a:gd name="T19" fmla="*/ 104775 h 1251"/>
                <a:gd name="T20" fmla="*/ 233363 w 950"/>
                <a:gd name="T21" fmla="*/ 247650 h 1251"/>
                <a:gd name="T22" fmla="*/ 30163 w 950"/>
                <a:gd name="T23" fmla="*/ 1585912 h 12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0"/>
                <a:gd name="T37" fmla="*/ 0 h 1251"/>
                <a:gd name="T38" fmla="*/ 950 w 950"/>
                <a:gd name="T39" fmla="*/ 1251 h 12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0" h="1251">
                  <a:moveTo>
                    <a:pt x="19" y="999"/>
                  </a:moveTo>
                  <a:cubicBezTo>
                    <a:pt x="0" y="1178"/>
                    <a:pt x="48" y="1181"/>
                    <a:pt x="97" y="1215"/>
                  </a:cubicBezTo>
                  <a:cubicBezTo>
                    <a:pt x="146" y="1249"/>
                    <a:pt x="267" y="1251"/>
                    <a:pt x="313" y="1203"/>
                  </a:cubicBezTo>
                  <a:cubicBezTo>
                    <a:pt x="359" y="1155"/>
                    <a:pt x="361" y="1033"/>
                    <a:pt x="375" y="924"/>
                  </a:cubicBezTo>
                  <a:cubicBezTo>
                    <a:pt x="389" y="815"/>
                    <a:pt x="352" y="570"/>
                    <a:pt x="399" y="546"/>
                  </a:cubicBezTo>
                  <a:cubicBezTo>
                    <a:pt x="446" y="522"/>
                    <a:pt x="571" y="737"/>
                    <a:pt x="657" y="780"/>
                  </a:cubicBezTo>
                  <a:cubicBezTo>
                    <a:pt x="743" y="823"/>
                    <a:pt x="880" y="853"/>
                    <a:pt x="915" y="804"/>
                  </a:cubicBezTo>
                  <a:cubicBezTo>
                    <a:pt x="950" y="755"/>
                    <a:pt x="907" y="555"/>
                    <a:pt x="867" y="486"/>
                  </a:cubicBezTo>
                  <a:cubicBezTo>
                    <a:pt x="827" y="417"/>
                    <a:pt x="740" y="460"/>
                    <a:pt x="675" y="390"/>
                  </a:cubicBezTo>
                  <a:cubicBezTo>
                    <a:pt x="610" y="320"/>
                    <a:pt x="565" y="105"/>
                    <a:pt x="477" y="66"/>
                  </a:cubicBezTo>
                  <a:cubicBezTo>
                    <a:pt x="389" y="27"/>
                    <a:pt x="223" y="0"/>
                    <a:pt x="147" y="156"/>
                  </a:cubicBezTo>
                  <a:cubicBezTo>
                    <a:pt x="71" y="312"/>
                    <a:pt x="46" y="824"/>
                    <a:pt x="19" y="99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Oval 78"/>
            <p:cNvSpPr>
              <a:spLocks noChangeArrowheads="1"/>
            </p:cNvSpPr>
            <p:nvPr/>
          </p:nvSpPr>
          <p:spPr bwMode="auto">
            <a:xfrm>
              <a:off x="5657850" y="192881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19" name="Oval 79"/>
            <p:cNvSpPr>
              <a:spLocks noChangeArrowheads="1"/>
            </p:cNvSpPr>
            <p:nvPr/>
          </p:nvSpPr>
          <p:spPr bwMode="auto">
            <a:xfrm>
              <a:off x="7639050" y="16589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220" name="Oval 80"/>
            <p:cNvSpPr>
              <a:spLocks noChangeArrowheads="1"/>
            </p:cNvSpPr>
            <p:nvPr/>
          </p:nvSpPr>
          <p:spPr bwMode="auto">
            <a:xfrm>
              <a:off x="6276975" y="261778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21" name="Oval 81"/>
            <p:cNvSpPr>
              <a:spLocks noChangeArrowheads="1"/>
            </p:cNvSpPr>
            <p:nvPr/>
          </p:nvSpPr>
          <p:spPr bwMode="auto">
            <a:xfrm>
              <a:off x="5353050" y="32591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22" name="Oval 82"/>
            <p:cNvSpPr>
              <a:spLocks noChangeArrowheads="1"/>
            </p:cNvSpPr>
            <p:nvPr/>
          </p:nvSpPr>
          <p:spPr bwMode="auto">
            <a:xfrm>
              <a:off x="8324850" y="2420938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23" name="Oval 83"/>
            <p:cNvSpPr>
              <a:spLocks noChangeArrowheads="1"/>
            </p:cNvSpPr>
            <p:nvPr/>
          </p:nvSpPr>
          <p:spPr bwMode="auto">
            <a:xfrm>
              <a:off x="6997700" y="309721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224" name="AutoShape 84"/>
            <p:cNvCxnSpPr>
              <a:cxnSpLocks noChangeShapeType="1"/>
              <a:stCxn id="218" idx="5"/>
              <a:endCxn id="220" idx="1"/>
            </p:cNvCxnSpPr>
            <p:nvPr/>
          </p:nvCxnSpPr>
          <p:spPr bwMode="auto">
            <a:xfrm>
              <a:off x="5918200" y="2198688"/>
              <a:ext cx="403225" cy="4540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" name="AutoShape 85"/>
            <p:cNvCxnSpPr>
              <a:cxnSpLocks noChangeShapeType="1"/>
              <a:stCxn id="220" idx="3"/>
              <a:endCxn id="221" idx="7"/>
            </p:cNvCxnSpPr>
            <p:nvPr/>
          </p:nvCxnSpPr>
          <p:spPr bwMode="auto">
            <a:xfrm flipH="1">
              <a:off x="5613400" y="2887663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" name="AutoShape 86"/>
            <p:cNvCxnSpPr>
              <a:cxnSpLocks noChangeShapeType="1"/>
              <a:stCxn id="218" idx="3"/>
              <a:endCxn id="221" idx="0"/>
            </p:cNvCxnSpPr>
            <p:nvPr/>
          </p:nvCxnSpPr>
          <p:spPr bwMode="auto">
            <a:xfrm flipH="1">
              <a:off x="5505450" y="2198688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" name="AutoShape 87"/>
            <p:cNvCxnSpPr>
              <a:cxnSpLocks noChangeShapeType="1"/>
              <a:stCxn id="220" idx="5"/>
              <a:endCxn id="223" idx="1"/>
            </p:cNvCxnSpPr>
            <p:nvPr/>
          </p:nvCxnSpPr>
          <p:spPr bwMode="auto">
            <a:xfrm>
              <a:off x="6537325" y="2887663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" name="AutoShape 88"/>
            <p:cNvCxnSpPr>
              <a:cxnSpLocks noChangeShapeType="1"/>
              <a:stCxn id="221" idx="6"/>
              <a:endCxn id="223" idx="2"/>
            </p:cNvCxnSpPr>
            <p:nvPr/>
          </p:nvCxnSpPr>
          <p:spPr bwMode="auto">
            <a:xfrm flipV="1">
              <a:off x="5667375" y="3249613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9" name="AutoShape 89"/>
            <p:cNvCxnSpPr>
              <a:cxnSpLocks noChangeShapeType="1"/>
              <a:stCxn id="218" idx="6"/>
              <a:endCxn id="242" idx="1"/>
            </p:cNvCxnSpPr>
            <p:nvPr/>
          </p:nvCxnSpPr>
          <p:spPr bwMode="auto">
            <a:xfrm>
              <a:off x="5972175" y="2081213"/>
              <a:ext cx="1063625" cy="1254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0" name="AutoShape 90"/>
            <p:cNvCxnSpPr>
              <a:cxnSpLocks noChangeShapeType="1"/>
              <a:stCxn id="222" idx="1"/>
              <a:endCxn id="219" idx="5"/>
            </p:cNvCxnSpPr>
            <p:nvPr/>
          </p:nvCxnSpPr>
          <p:spPr bwMode="auto">
            <a:xfrm flipH="1" flipV="1">
              <a:off x="7899400" y="1928813"/>
              <a:ext cx="469900" cy="5270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1" name="AutoShape 91"/>
            <p:cNvCxnSpPr>
              <a:cxnSpLocks noChangeShapeType="1"/>
              <a:stCxn id="243" idx="7"/>
              <a:endCxn id="222" idx="3"/>
            </p:cNvCxnSpPr>
            <p:nvPr/>
          </p:nvCxnSpPr>
          <p:spPr bwMode="auto">
            <a:xfrm flipV="1">
              <a:off x="7943850" y="2690813"/>
              <a:ext cx="425450" cy="32861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2" name="Text Box 92"/>
            <p:cNvSpPr txBox="1">
              <a:spLocks noChangeArrowheads="1"/>
            </p:cNvSpPr>
            <p:nvPr/>
          </p:nvSpPr>
          <p:spPr bwMode="auto">
            <a:xfrm>
              <a:off x="8124825" y="19637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33" name="Text Box 93"/>
            <p:cNvSpPr txBox="1">
              <a:spLocks noChangeArrowheads="1"/>
            </p:cNvSpPr>
            <p:nvPr/>
          </p:nvSpPr>
          <p:spPr bwMode="auto">
            <a:xfrm>
              <a:off x="5284788" y="244633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34" name="Text Box 94"/>
            <p:cNvSpPr txBox="1">
              <a:spLocks noChangeArrowheads="1"/>
            </p:cNvSpPr>
            <p:nvPr/>
          </p:nvSpPr>
          <p:spPr bwMode="auto">
            <a:xfrm>
              <a:off x="7124700" y="25733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35" name="Text Box 95"/>
            <p:cNvSpPr txBox="1">
              <a:spLocks noChangeArrowheads="1"/>
            </p:cNvSpPr>
            <p:nvPr/>
          </p:nvSpPr>
          <p:spPr bwMode="auto">
            <a:xfrm>
              <a:off x="5872163" y="23590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36" name="Text Box 96"/>
            <p:cNvSpPr txBox="1">
              <a:spLocks noChangeArrowheads="1"/>
            </p:cNvSpPr>
            <p:nvPr/>
          </p:nvSpPr>
          <p:spPr bwMode="auto">
            <a:xfrm>
              <a:off x="6224588" y="333533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37" name="Text Box 97"/>
            <p:cNvSpPr txBox="1">
              <a:spLocks noChangeArrowheads="1"/>
            </p:cNvSpPr>
            <p:nvPr/>
          </p:nvSpPr>
          <p:spPr bwMode="auto">
            <a:xfrm>
              <a:off x="8177213" y="2820988"/>
              <a:ext cx="3095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38" name="Text Box 98"/>
            <p:cNvSpPr txBox="1">
              <a:spLocks noChangeArrowheads="1"/>
            </p:cNvSpPr>
            <p:nvPr/>
          </p:nvSpPr>
          <p:spPr bwMode="auto">
            <a:xfrm>
              <a:off x="6362700" y="18113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39" name="Text Box 99"/>
            <p:cNvSpPr txBox="1">
              <a:spLocks noChangeArrowheads="1"/>
            </p:cNvSpPr>
            <p:nvPr/>
          </p:nvSpPr>
          <p:spPr bwMode="auto">
            <a:xfrm>
              <a:off x="5989638" y="2968625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240" name="AutoShape 100"/>
            <p:cNvCxnSpPr>
              <a:cxnSpLocks noChangeShapeType="1"/>
              <a:stCxn id="243" idx="0"/>
              <a:endCxn id="219" idx="4"/>
            </p:cNvCxnSpPr>
            <p:nvPr/>
          </p:nvCxnSpPr>
          <p:spPr bwMode="auto">
            <a:xfrm flipH="1" flipV="1">
              <a:off x="7791450" y="1973263"/>
              <a:ext cx="44450" cy="1001712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1" name="Text Box 101"/>
            <p:cNvSpPr txBox="1">
              <a:spLocks noChangeArrowheads="1"/>
            </p:cNvSpPr>
            <p:nvPr/>
          </p:nvSpPr>
          <p:spPr bwMode="auto">
            <a:xfrm>
              <a:off x="7505700" y="22621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242" name="Oval 102"/>
            <p:cNvSpPr>
              <a:spLocks noChangeArrowheads="1"/>
            </p:cNvSpPr>
            <p:nvPr/>
          </p:nvSpPr>
          <p:spPr bwMode="auto">
            <a:xfrm>
              <a:off x="6991350" y="21717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243" name="Oval 103"/>
            <p:cNvSpPr>
              <a:spLocks noChangeArrowheads="1"/>
            </p:cNvSpPr>
            <p:nvPr/>
          </p:nvSpPr>
          <p:spPr bwMode="auto">
            <a:xfrm>
              <a:off x="7683500" y="29845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244" name="AutoShape 104"/>
            <p:cNvCxnSpPr>
              <a:cxnSpLocks noChangeShapeType="1"/>
              <a:stCxn id="242" idx="4"/>
              <a:endCxn id="223" idx="0"/>
            </p:cNvCxnSpPr>
            <p:nvPr/>
          </p:nvCxnSpPr>
          <p:spPr bwMode="auto">
            <a:xfrm>
              <a:off x="7143750" y="2486025"/>
              <a:ext cx="6350" cy="60166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" name="Text Box 105"/>
            <p:cNvSpPr txBox="1">
              <a:spLocks noChangeArrowheads="1"/>
            </p:cNvSpPr>
            <p:nvPr/>
          </p:nvSpPr>
          <p:spPr bwMode="auto">
            <a:xfrm>
              <a:off x="6592888" y="2663825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246" name="AutoShape 106"/>
            <p:cNvCxnSpPr>
              <a:cxnSpLocks noChangeShapeType="1"/>
              <a:stCxn id="242" idx="3"/>
              <a:endCxn id="220" idx="7"/>
            </p:cNvCxnSpPr>
            <p:nvPr/>
          </p:nvCxnSpPr>
          <p:spPr bwMode="auto">
            <a:xfrm flipH="1">
              <a:off x="6537325" y="2441575"/>
              <a:ext cx="498475" cy="211138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7" name="Text Box 107"/>
            <p:cNvSpPr txBox="1">
              <a:spLocks noChangeArrowheads="1"/>
            </p:cNvSpPr>
            <p:nvPr/>
          </p:nvSpPr>
          <p:spPr bwMode="auto">
            <a:xfrm>
              <a:off x="6524625" y="223043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5247482" y="3182938"/>
            <a:ext cx="3614737" cy="2641600"/>
            <a:chOff x="5214938" y="3717925"/>
            <a:chExt cx="3614737" cy="2641600"/>
          </a:xfrm>
        </p:grpSpPr>
        <p:sp>
          <p:nvSpPr>
            <p:cNvPr id="249" name="AutoShape 3"/>
            <p:cNvSpPr>
              <a:spLocks noChangeArrowheads="1"/>
            </p:cNvSpPr>
            <p:nvPr/>
          </p:nvSpPr>
          <p:spPr bwMode="auto">
            <a:xfrm rot="5400000">
              <a:off x="6643688" y="3779837"/>
              <a:ext cx="457200" cy="333375"/>
            </a:xfrm>
            <a:prstGeom prst="rightArrow">
              <a:avLst>
                <a:gd name="adj1" fmla="val 50000"/>
                <a:gd name="adj2" fmla="val 34286"/>
              </a:avLst>
            </a:prstGeom>
            <a:noFill/>
            <a:ln w="19050">
              <a:solidFill>
                <a:srgbClr val="40458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tIns="4572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		four steps</a:t>
              </a:r>
            </a:p>
          </p:txBody>
        </p:sp>
        <p:sp>
          <p:nvSpPr>
            <p:cNvPr id="250" name="Freeform 108"/>
            <p:cNvSpPr>
              <a:spLocks/>
            </p:cNvSpPr>
            <p:nvPr/>
          </p:nvSpPr>
          <p:spPr bwMode="auto">
            <a:xfrm>
              <a:off x="7494588" y="4114800"/>
              <a:ext cx="1335087" cy="2078038"/>
            </a:xfrm>
            <a:custGeom>
              <a:avLst/>
              <a:gdLst>
                <a:gd name="T0" fmla="*/ 155575 w 841"/>
                <a:gd name="T1" fmla="*/ 1544638 h 1309"/>
                <a:gd name="T2" fmla="*/ 136525 w 841"/>
                <a:gd name="T3" fmla="*/ 1874838 h 1309"/>
                <a:gd name="T4" fmla="*/ 498475 w 841"/>
                <a:gd name="T5" fmla="*/ 1947863 h 1309"/>
                <a:gd name="T6" fmla="*/ 1327150 w 841"/>
                <a:gd name="T7" fmla="*/ 1096963 h 1309"/>
                <a:gd name="T8" fmla="*/ 546100 w 841"/>
                <a:gd name="T9" fmla="*/ 144463 h 1309"/>
                <a:gd name="T10" fmla="*/ 69850 w 841"/>
                <a:gd name="T11" fmla="*/ 230188 h 1309"/>
                <a:gd name="T12" fmla="*/ 127000 w 841"/>
                <a:gd name="T13" fmla="*/ 515938 h 1309"/>
                <a:gd name="T14" fmla="*/ 650875 w 841"/>
                <a:gd name="T15" fmla="*/ 1039813 h 1309"/>
                <a:gd name="T16" fmla="*/ 508000 w 841"/>
                <a:gd name="T17" fmla="*/ 1258888 h 1309"/>
                <a:gd name="T18" fmla="*/ 155575 w 841"/>
                <a:gd name="T19" fmla="*/ 1544638 h 13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1"/>
                <a:gd name="T31" fmla="*/ 0 h 1309"/>
                <a:gd name="T32" fmla="*/ 841 w 841"/>
                <a:gd name="T33" fmla="*/ 1309 h 13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1" h="1309">
                  <a:moveTo>
                    <a:pt x="98" y="973"/>
                  </a:moveTo>
                  <a:cubicBezTo>
                    <a:pt x="60" y="1089"/>
                    <a:pt x="50" y="1139"/>
                    <a:pt x="86" y="1181"/>
                  </a:cubicBezTo>
                  <a:cubicBezTo>
                    <a:pt x="122" y="1223"/>
                    <a:pt x="189" y="1309"/>
                    <a:pt x="314" y="1227"/>
                  </a:cubicBezTo>
                  <a:cubicBezTo>
                    <a:pt x="439" y="1145"/>
                    <a:pt x="831" y="880"/>
                    <a:pt x="836" y="691"/>
                  </a:cubicBezTo>
                  <a:cubicBezTo>
                    <a:pt x="841" y="502"/>
                    <a:pt x="476" y="182"/>
                    <a:pt x="344" y="91"/>
                  </a:cubicBezTo>
                  <a:cubicBezTo>
                    <a:pt x="212" y="0"/>
                    <a:pt x="88" y="106"/>
                    <a:pt x="44" y="145"/>
                  </a:cubicBezTo>
                  <a:cubicBezTo>
                    <a:pt x="0" y="184"/>
                    <a:pt x="19" y="240"/>
                    <a:pt x="80" y="325"/>
                  </a:cubicBezTo>
                  <a:cubicBezTo>
                    <a:pt x="141" y="410"/>
                    <a:pt x="370" y="577"/>
                    <a:pt x="410" y="655"/>
                  </a:cubicBezTo>
                  <a:cubicBezTo>
                    <a:pt x="450" y="733"/>
                    <a:pt x="372" y="740"/>
                    <a:pt x="320" y="793"/>
                  </a:cubicBezTo>
                  <a:cubicBezTo>
                    <a:pt x="268" y="846"/>
                    <a:pt x="155" y="924"/>
                    <a:pt x="98" y="973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1" name="Freeform 110"/>
            <p:cNvSpPr>
              <a:spLocks/>
            </p:cNvSpPr>
            <p:nvPr/>
          </p:nvSpPr>
          <p:spPr bwMode="auto">
            <a:xfrm>
              <a:off x="5214938" y="4346575"/>
              <a:ext cx="2306637" cy="2012950"/>
            </a:xfrm>
            <a:custGeom>
              <a:avLst/>
              <a:gdLst>
                <a:gd name="T0" fmla="*/ 30162 w 1453"/>
                <a:gd name="T1" fmla="*/ 1582738 h 1268"/>
                <a:gd name="T2" fmla="*/ 153987 w 1453"/>
                <a:gd name="T3" fmla="*/ 1925638 h 1268"/>
                <a:gd name="T4" fmla="*/ 496887 w 1453"/>
                <a:gd name="T5" fmla="*/ 1906588 h 1268"/>
                <a:gd name="T6" fmla="*/ 595312 w 1453"/>
                <a:gd name="T7" fmla="*/ 1463675 h 1268"/>
                <a:gd name="T8" fmla="*/ 633412 w 1453"/>
                <a:gd name="T9" fmla="*/ 863600 h 1268"/>
                <a:gd name="T10" fmla="*/ 1042987 w 1453"/>
                <a:gd name="T11" fmla="*/ 1235075 h 1268"/>
                <a:gd name="T12" fmla="*/ 1300162 w 1453"/>
                <a:gd name="T13" fmla="*/ 1330325 h 1268"/>
                <a:gd name="T14" fmla="*/ 1462087 w 1453"/>
                <a:gd name="T15" fmla="*/ 1168400 h 1268"/>
                <a:gd name="T16" fmla="*/ 1443037 w 1453"/>
                <a:gd name="T17" fmla="*/ 901700 h 1268"/>
                <a:gd name="T18" fmla="*/ 1166812 w 1453"/>
                <a:gd name="T19" fmla="*/ 796925 h 1268"/>
                <a:gd name="T20" fmla="*/ 1023937 w 1453"/>
                <a:gd name="T21" fmla="*/ 558800 h 1268"/>
                <a:gd name="T22" fmla="*/ 1557337 w 1453"/>
                <a:gd name="T23" fmla="*/ 577850 h 1268"/>
                <a:gd name="T24" fmla="*/ 1795462 w 1453"/>
                <a:gd name="T25" fmla="*/ 949325 h 1268"/>
                <a:gd name="T26" fmla="*/ 1738312 w 1453"/>
                <a:gd name="T27" fmla="*/ 1606550 h 1268"/>
                <a:gd name="T28" fmla="*/ 1833562 w 1453"/>
                <a:gd name="T29" fmla="*/ 1863725 h 1268"/>
                <a:gd name="T30" fmla="*/ 2214562 w 1453"/>
                <a:gd name="T31" fmla="*/ 1758950 h 1268"/>
                <a:gd name="T32" fmla="*/ 2147887 w 1453"/>
                <a:gd name="T33" fmla="*/ 339725 h 1268"/>
                <a:gd name="T34" fmla="*/ 1262062 w 1453"/>
                <a:gd name="T35" fmla="*/ 111125 h 1268"/>
                <a:gd name="T36" fmla="*/ 233362 w 1453"/>
                <a:gd name="T37" fmla="*/ 244475 h 1268"/>
                <a:gd name="T38" fmla="*/ 30162 w 1453"/>
                <a:gd name="T39" fmla="*/ 1582738 h 12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3"/>
                <a:gd name="T61" fmla="*/ 0 h 1268"/>
                <a:gd name="T62" fmla="*/ 1453 w 1453"/>
                <a:gd name="T63" fmla="*/ 1268 h 12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3" h="1268">
                  <a:moveTo>
                    <a:pt x="19" y="997"/>
                  </a:moveTo>
                  <a:cubicBezTo>
                    <a:pt x="0" y="1176"/>
                    <a:pt x="48" y="1179"/>
                    <a:pt x="97" y="1213"/>
                  </a:cubicBezTo>
                  <a:cubicBezTo>
                    <a:pt x="146" y="1247"/>
                    <a:pt x="267" y="1249"/>
                    <a:pt x="313" y="1201"/>
                  </a:cubicBezTo>
                  <a:cubicBezTo>
                    <a:pt x="359" y="1153"/>
                    <a:pt x="361" y="1031"/>
                    <a:pt x="375" y="922"/>
                  </a:cubicBezTo>
                  <a:cubicBezTo>
                    <a:pt x="389" y="813"/>
                    <a:pt x="352" y="568"/>
                    <a:pt x="399" y="544"/>
                  </a:cubicBezTo>
                  <a:cubicBezTo>
                    <a:pt x="446" y="520"/>
                    <a:pt x="587" y="729"/>
                    <a:pt x="657" y="778"/>
                  </a:cubicBezTo>
                  <a:cubicBezTo>
                    <a:pt x="727" y="827"/>
                    <a:pt x="775" y="845"/>
                    <a:pt x="819" y="838"/>
                  </a:cubicBezTo>
                  <a:cubicBezTo>
                    <a:pt x="863" y="831"/>
                    <a:pt x="906" y="781"/>
                    <a:pt x="921" y="736"/>
                  </a:cubicBezTo>
                  <a:cubicBezTo>
                    <a:pt x="936" y="691"/>
                    <a:pt x="940" y="607"/>
                    <a:pt x="909" y="568"/>
                  </a:cubicBezTo>
                  <a:cubicBezTo>
                    <a:pt x="878" y="529"/>
                    <a:pt x="779" y="538"/>
                    <a:pt x="735" y="502"/>
                  </a:cubicBezTo>
                  <a:cubicBezTo>
                    <a:pt x="691" y="466"/>
                    <a:pt x="604" y="375"/>
                    <a:pt x="645" y="352"/>
                  </a:cubicBezTo>
                  <a:cubicBezTo>
                    <a:pt x="686" y="329"/>
                    <a:pt x="900" y="323"/>
                    <a:pt x="981" y="364"/>
                  </a:cubicBezTo>
                  <a:cubicBezTo>
                    <a:pt x="1062" y="405"/>
                    <a:pt x="1112" y="490"/>
                    <a:pt x="1131" y="598"/>
                  </a:cubicBezTo>
                  <a:cubicBezTo>
                    <a:pt x="1150" y="706"/>
                    <a:pt x="1091" y="916"/>
                    <a:pt x="1095" y="1012"/>
                  </a:cubicBezTo>
                  <a:cubicBezTo>
                    <a:pt x="1099" y="1108"/>
                    <a:pt x="1105" y="1158"/>
                    <a:pt x="1155" y="1174"/>
                  </a:cubicBezTo>
                  <a:cubicBezTo>
                    <a:pt x="1205" y="1190"/>
                    <a:pt x="1362" y="1268"/>
                    <a:pt x="1395" y="1108"/>
                  </a:cubicBezTo>
                  <a:cubicBezTo>
                    <a:pt x="1428" y="948"/>
                    <a:pt x="1453" y="387"/>
                    <a:pt x="1353" y="214"/>
                  </a:cubicBezTo>
                  <a:cubicBezTo>
                    <a:pt x="1253" y="41"/>
                    <a:pt x="996" y="80"/>
                    <a:pt x="795" y="70"/>
                  </a:cubicBezTo>
                  <a:cubicBezTo>
                    <a:pt x="594" y="60"/>
                    <a:pt x="276" y="0"/>
                    <a:pt x="147" y="154"/>
                  </a:cubicBezTo>
                  <a:cubicBezTo>
                    <a:pt x="18" y="308"/>
                    <a:pt x="46" y="822"/>
                    <a:pt x="19" y="997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2" name="Oval 111"/>
            <p:cNvSpPr>
              <a:spLocks noChangeArrowheads="1"/>
            </p:cNvSpPr>
            <p:nvPr/>
          </p:nvSpPr>
          <p:spPr bwMode="auto">
            <a:xfrm>
              <a:off x="5691188" y="45751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53" name="Oval 112"/>
            <p:cNvSpPr>
              <a:spLocks noChangeArrowheads="1"/>
            </p:cNvSpPr>
            <p:nvPr/>
          </p:nvSpPr>
          <p:spPr bwMode="auto">
            <a:xfrm>
              <a:off x="7672388" y="4305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</a:t>
              </a:r>
            </a:p>
          </p:txBody>
        </p:sp>
        <p:sp>
          <p:nvSpPr>
            <p:cNvPr id="254" name="Oval 113"/>
            <p:cNvSpPr>
              <a:spLocks noChangeArrowheads="1"/>
            </p:cNvSpPr>
            <p:nvPr/>
          </p:nvSpPr>
          <p:spPr bwMode="auto">
            <a:xfrm>
              <a:off x="6310313" y="526415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55" name="Oval 114"/>
            <p:cNvSpPr>
              <a:spLocks noChangeArrowheads="1"/>
            </p:cNvSpPr>
            <p:nvPr/>
          </p:nvSpPr>
          <p:spPr bwMode="auto">
            <a:xfrm>
              <a:off x="5386388" y="59055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56" name="Oval 115"/>
            <p:cNvSpPr>
              <a:spLocks noChangeArrowheads="1"/>
            </p:cNvSpPr>
            <p:nvPr/>
          </p:nvSpPr>
          <p:spPr bwMode="auto">
            <a:xfrm>
              <a:off x="8358188" y="5067300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</a:p>
          </p:txBody>
        </p:sp>
        <p:sp>
          <p:nvSpPr>
            <p:cNvPr id="257" name="Oval 116"/>
            <p:cNvSpPr>
              <a:spLocks noChangeArrowheads="1"/>
            </p:cNvSpPr>
            <p:nvPr/>
          </p:nvSpPr>
          <p:spPr bwMode="auto">
            <a:xfrm>
              <a:off x="7031038" y="5743575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258" name="AutoShape 117"/>
            <p:cNvCxnSpPr>
              <a:cxnSpLocks noChangeShapeType="1"/>
              <a:stCxn id="252" idx="5"/>
              <a:endCxn id="254" idx="1"/>
            </p:cNvCxnSpPr>
            <p:nvPr/>
          </p:nvCxnSpPr>
          <p:spPr bwMode="auto">
            <a:xfrm>
              <a:off x="5951538" y="4845050"/>
              <a:ext cx="403225" cy="4540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9" name="AutoShape 118"/>
            <p:cNvCxnSpPr>
              <a:cxnSpLocks noChangeShapeType="1"/>
              <a:stCxn id="254" idx="3"/>
              <a:endCxn id="255" idx="7"/>
            </p:cNvCxnSpPr>
            <p:nvPr/>
          </p:nvCxnSpPr>
          <p:spPr bwMode="auto">
            <a:xfrm flipH="1">
              <a:off x="5646738" y="5534025"/>
              <a:ext cx="708025" cy="406400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0" name="AutoShape 119"/>
            <p:cNvCxnSpPr>
              <a:cxnSpLocks noChangeShapeType="1"/>
              <a:stCxn id="252" idx="3"/>
              <a:endCxn id="255" idx="0"/>
            </p:cNvCxnSpPr>
            <p:nvPr/>
          </p:nvCxnSpPr>
          <p:spPr bwMode="auto">
            <a:xfrm flipH="1">
              <a:off x="5538788" y="4845050"/>
              <a:ext cx="196850" cy="1050925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1" name="AutoShape 120"/>
            <p:cNvCxnSpPr>
              <a:cxnSpLocks noChangeShapeType="1"/>
              <a:stCxn id="254" idx="5"/>
              <a:endCxn id="257" idx="1"/>
            </p:cNvCxnSpPr>
            <p:nvPr/>
          </p:nvCxnSpPr>
          <p:spPr bwMode="auto">
            <a:xfrm>
              <a:off x="6570663" y="5534025"/>
              <a:ext cx="504825" cy="24447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2" name="AutoShape 121"/>
            <p:cNvCxnSpPr>
              <a:cxnSpLocks noChangeShapeType="1"/>
              <a:stCxn id="255" idx="6"/>
              <a:endCxn id="257" idx="2"/>
            </p:cNvCxnSpPr>
            <p:nvPr/>
          </p:nvCxnSpPr>
          <p:spPr bwMode="auto">
            <a:xfrm flipV="1">
              <a:off x="5700713" y="5895975"/>
              <a:ext cx="1320800" cy="161925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3" name="AutoShape 122"/>
            <p:cNvCxnSpPr>
              <a:cxnSpLocks noChangeShapeType="1"/>
              <a:stCxn id="252" idx="6"/>
              <a:endCxn id="276" idx="1"/>
            </p:cNvCxnSpPr>
            <p:nvPr/>
          </p:nvCxnSpPr>
          <p:spPr bwMode="auto">
            <a:xfrm>
              <a:off x="6005513" y="4727575"/>
              <a:ext cx="1063625" cy="12541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4" name="AutoShape 123"/>
            <p:cNvCxnSpPr>
              <a:cxnSpLocks noChangeShapeType="1"/>
              <a:stCxn id="256" idx="1"/>
              <a:endCxn id="253" idx="5"/>
            </p:cNvCxnSpPr>
            <p:nvPr/>
          </p:nvCxnSpPr>
          <p:spPr bwMode="auto">
            <a:xfrm flipH="1" flipV="1">
              <a:off x="7932738" y="4575175"/>
              <a:ext cx="469900" cy="527050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5" name="AutoShape 124"/>
            <p:cNvCxnSpPr>
              <a:cxnSpLocks noChangeShapeType="1"/>
              <a:stCxn id="277" idx="7"/>
              <a:endCxn id="256" idx="3"/>
            </p:cNvCxnSpPr>
            <p:nvPr/>
          </p:nvCxnSpPr>
          <p:spPr bwMode="auto">
            <a:xfrm flipV="1">
              <a:off x="7977188" y="5337175"/>
              <a:ext cx="425450" cy="328613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" name="Text Box 125"/>
            <p:cNvSpPr txBox="1">
              <a:spLocks noChangeArrowheads="1"/>
            </p:cNvSpPr>
            <p:nvPr/>
          </p:nvSpPr>
          <p:spPr bwMode="auto">
            <a:xfrm>
              <a:off x="8158163" y="46101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267" name="Text Box 126"/>
            <p:cNvSpPr txBox="1">
              <a:spLocks noChangeArrowheads="1"/>
            </p:cNvSpPr>
            <p:nvPr/>
          </p:nvSpPr>
          <p:spPr bwMode="auto">
            <a:xfrm>
              <a:off x="5318125" y="509270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268" name="Text Box 127"/>
            <p:cNvSpPr txBox="1">
              <a:spLocks noChangeArrowheads="1"/>
            </p:cNvSpPr>
            <p:nvPr/>
          </p:nvSpPr>
          <p:spPr bwMode="auto">
            <a:xfrm>
              <a:off x="7158038" y="52197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269" name="Text Box 128"/>
            <p:cNvSpPr txBox="1">
              <a:spLocks noChangeArrowheads="1"/>
            </p:cNvSpPr>
            <p:nvPr/>
          </p:nvSpPr>
          <p:spPr bwMode="auto">
            <a:xfrm>
              <a:off x="5905500" y="50053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270" name="Text Box 129"/>
            <p:cNvSpPr txBox="1">
              <a:spLocks noChangeArrowheads="1"/>
            </p:cNvSpPr>
            <p:nvPr/>
          </p:nvSpPr>
          <p:spPr bwMode="auto">
            <a:xfrm>
              <a:off x="6257925" y="5981700"/>
              <a:ext cx="4349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271" name="Text Box 130"/>
            <p:cNvSpPr txBox="1">
              <a:spLocks noChangeArrowheads="1"/>
            </p:cNvSpPr>
            <p:nvPr/>
          </p:nvSpPr>
          <p:spPr bwMode="auto">
            <a:xfrm>
              <a:off x="8210550" y="5467350"/>
              <a:ext cx="3095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272" name="Text Box 131"/>
            <p:cNvSpPr txBox="1">
              <a:spLocks noChangeArrowheads="1"/>
            </p:cNvSpPr>
            <p:nvPr/>
          </p:nvSpPr>
          <p:spPr bwMode="auto">
            <a:xfrm>
              <a:off x="6396038" y="44577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273" name="Text Box 132"/>
            <p:cNvSpPr txBox="1">
              <a:spLocks noChangeArrowheads="1"/>
            </p:cNvSpPr>
            <p:nvPr/>
          </p:nvSpPr>
          <p:spPr bwMode="auto">
            <a:xfrm>
              <a:off x="6022975" y="5614988"/>
              <a:ext cx="3095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cxnSp>
          <p:nvCxnSpPr>
            <p:cNvPr id="274" name="AutoShape 133"/>
            <p:cNvCxnSpPr>
              <a:cxnSpLocks noChangeShapeType="1"/>
              <a:stCxn id="277" idx="0"/>
              <a:endCxn id="253" idx="4"/>
            </p:cNvCxnSpPr>
            <p:nvPr/>
          </p:nvCxnSpPr>
          <p:spPr bwMode="auto">
            <a:xfrm flipH="1" flipV="1">
              <a:off x="7824788" y="4619625"/>
              <a:ext cx="44450" cy="1001713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5" name="Text Box 134"/>
            <p:cNvSpPr txBox="1">
              <a:spLocks noChangeArrowheads="1"/>
            </p:cNvSpPr>
            <p:nvPr/>
          </p:nvSpPr>
          <p:spPr bwMode="auto">
            <a:xfrm>
              <a:off x="7539038" y="490855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276" name="Oval 135"/>
            <p:cNvSpPr>
              <a:spLocks noChangeArrowheads="1"/>
            </p:cNvSpPr>
            <p:nvPr/>
          </p:nvSpPr>
          <p:spPr bwMode="auto">
            <a:xfrm>
              <a:off x="7024688" y="48180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</a:t>
              </a:r>
            </a:p>
          </p:txBody>
        </p:sp>
        <p:sp>
          <p:nvSpPr>
            <p:cNvPr id="277" name="Oval 136"/>
            <p:cNvSpPr>
              <a:spLocks noChangeArrowheads="1"/>
            </p:cNvSpPr>
            <p:nvPr/>
          </p:nvSpPr>
          <p:spPr bwMode="auto">
            <a:xfrm>
              <a:off x="7716838" y="5630863"/>
              <a:ext cx="304800" cy="304800"/>
            </a:xfrm>
            <a:prstGeom prst="ellipse">
              <a:avLst/>
            </a:prstGeom>
            <a:solidFill>
              <a:srgbClr val="ECD882"/>
            </a:solidFill>
            <a:ln w="19050">
              <a:solidFill>
                <a:srgbClr val="4045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</a:t>
              </a:r>
            </a:p>
          </p:txBody>
        </p:sp>
        <p:cxnSp>
          <p:nvCxnSpPr>
            <p:cNvPr id="278" name="AutoShape 137"/>
            <p:cNvCxnSpPr>
              <a:cxnSpLocks noChangeShapeType="1"/>
              <a:stCxn id="276" idx="4"/>
              <a:endCxn id="257" idx="0"/>
            </p:cNvCxnSpPr>
            <p:nvPr/>
          </p:nvCxnSpPr>
          <p:spPr bwMode="auto">
            <a:xfrm>
              <a:off x="7177088" y="5132388"/>
              <a:ext cx="6350" cy="6016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9" name="Text Box 138"/>
            <p:cNvSpPr txBox="1">
              <a:spLocks noChangeArrowheads="1"/>
            </p:cNvSpPr>
            <p:nvPr/>
          </p:nvSpPr>
          <p:spPr bwMode="auto">
            <a:xfrm>
              <a:off x="6626225" y="5310188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11</a:t>
              </a:r>
            </a:p>
          </p:txBody>
        </p:sp>
        <p:cxnSp>
          <p:nvCxnSpPr>
            <p:cNvPr id="280" name="AutoShape 139"/>
            <p:cNvCxnSpPr>
              <a:cxnSpLocks noChangeShapeType="1"/>
              <a:stCxn id="276" idx="3"/>
              <a:endCxn id="254" idx="7"/>
            </p:cNvCxnSpPr>
            <p:nvPr/>
          </p:nvCxnSpPr>
          <p:spPr bwMode="auto">
            <a:xfrm flipH="1">
              <a:off x="6570663" y="5087938"/>
              <a:ext cx="498475" cy="211137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1" name="Text Box 140"/>
            <p:cNvSpPr txBox="1">
              <a:spLocks noChangeArrowheads="1"/>
            </p:cNvSpPr>
            <p:nvPr/>
          </p:nvSpPr>
          <p:spPr bwMode="auto">
            <a:xfrm>
              <a:off x="6557963" y="4876800"/>
              <a:ext cx="3095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41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27"/>
            <a:ext cx="8229600" cy="1143000"/>
          </a:xfrm>
        </p:spPr>
        <p:txBody>
          <a:bodyPr/>
          <a:lstStyle/>
          <a:p>
            <a:r>
              <a:rPr lang="en-US" dirty="0" err="1" smtClean="0"/>
              <a:t>Kruksa’s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5999" y="1403630"/>
            <a:ext cx="5719098" cy="4961358"/>
          </a:xfrm>
          <a:prstGeom prst="rect">
            <a:avLst/>
          </a:prstGeom>
          <a:noFill/>
          <a:ln w="9525">
            <a:solidFill>
              <a:srgbClr val="000000"/>
            </a:solidFill>
            <a:prstDash val="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28600" defTabSz="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MST-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Kruksal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 (G)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kern="0" dirty="0" smtClean="0">
                <a:latin typeface="Avenir Book"/>
                <a:cs typeface="Avenir Book"/>
              </a:rPr>
              <a:t>A = </a:t>
            </a:r>
            <a:r>
              <a:rPr lang="en-US" kern="0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b="0" kern="0" dirty="0">
              <a:latin typeface="Avenir Book"/>
              <a:cs typeface="Avenir Book"/>
            </a:endParaRP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 smtClean="0">
                <a:solidFill>
                  <a:srgbClr val="0000FF"/>
                </a:solidFill>
                <a:latin typeface="Avenir Book"/>
                <a:cs typeface="Avenir Book"/>
              </a:rPr>
              <a:t>for</a:t>
            </a:r>
            <a:r>
              <a:rPr lang="en-US" b="0" kern="0" dirty="0" smtClean="0">
                <a:latin typeface="Avenir Book"/>
                <a:cs typeface="Avenir Book"/>
              </a:rPr>
              <a:t> each vertex v in G.V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	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MAKE-SET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 (v)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venir Book"/>
                <a:cs typeface="Avenir Book"/>
              </a:rPr>
              <a:t>Sort edges in non decreasing order of weights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>
                <a:solidFill>
                  <a:srgbClr val="0000FF"/>
                </a:solidFill>
                <a:latin typeface="Avenir Book"/>
                <a:cs typeface="Avenir Book"/>
              </a:rPr>
              <a:t>f</a:t>
            </a:r>
            <a:r>
              <a:rPr lang="en-US" b="0" kern="0" dirty="0" smtClean="0">
                <a:solidFill>
                  <a:srgbClr val="0000FF"/>
                </a:solidFill>
                <a:latin typeface="Avenir Book"/>
                <a:cs typeface="Avenir Book"/>
              </a:rPr>
              <a:t>or</a:t>
            </a:r>
            <a:r>
              <a:rPr lang="en-US" b="0" kern="0" dirty="0" smtClean="0">
                <a:latin typeface="Avenir Book"/>
                <a:cs typeface="Avenir Book"/>
              </a:rPr>
              <a:t> each edge (</a:t>
            </a:r>
            <a:r>
              <a:rPr lang="en-US" b="0" kern="0" dirty="0" err="1" smtClean="0">
                <a:latin typeface="Avenir Book"/>
                <a:cs typeface="Avenir Book"/>
              </a:rPr>
              <a:t>u,v</a:t>
            </a:r>
            <a:r>
              <a:rPr lang="en-US" b="0" kern="0" dirty="0" smtClean="0">
                <a:latin typeface="Avenir Book"/>
                <a:cs typeface="Avenir Book"/>
              </a:rPr>
              <a:t>) taken in non-decreasing order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>
                <a:latin typeface="Avenir Book"/>
                <a:cs typeface="Avenir Book"/>
              </a:rPr>
              <a:t>	</a:t>
            </a:r>
            <a:r>
              <a:rPr lang="en-US" b="0" kern="0" dirty="0" smtClean="0">
                <a:solidFill>
                  <a:srgbClr val="0000FF"/>
                </a:solidFill>
                <a:latin typeface="Avenir Book"/>
                <a:cs typeface="Avenir Book"/>
              </a:rPr>
              <a:t>if</a:t>
            </a:r>
            <a:r>
              <a:rPr lang="en-US" b="0" kern="0" dirty="0" smtClean="0">
                <a:latin typeface="Avenir Book"/>
                <a:cs typeface="Avenir Book"/>
              </a:rPr>
              <a:t> FIND-SET(u)≠ FIND-SET(v)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>
                <a:latin typeface="Avenir Book"/>
                <a:cs typeface="Avenir Book"/>
              </a:rPr>
              <a:t>	</a:t>
            </a:r>
            <a:r>
              <a:rPr lang="en-US" b="0" kern="0" dirty="0" smtClean="0">
                <a:latin typeface="Avenir Book"/>
                <a:cs typeface="Avenir Book"/>
              </a:rPr>
              <a:t>	A = A U {(</a:t>
            </a:r>
            <a:r>
              <a:rPr lang="en-US" b="0" kern="0" dirty="0" err="1" smtClean="0">
                <a:latin typeface="Avenir Book"/>
                <a:cs typeface="Avenir Book"/>
              </a:rPr>
              <a:t>u,v</a:t>
            </a:r>
            <a:r>
              <a:rPr lang="en-US" b="0" kern="0" dirty="0" smtClean="0">
                <a:latin typeface="Avenir Book"/>
                <a:cs typeface="Avenir Book"/>
              </a:rPr>
              <a:t>)}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>
                <a:latin typeface="Avenir Book"/>
                <a:cs typeface="Avenir Book"/>
              </a:rPr>
              <a:t>	</a:t>
            </a:r>
            <a:r>
              <a:rPr lang="en-US" b="0" kern="0" dirty="0" smtClean="0">
                <a:latin typeface="Avenir Book"/>
                <a:cs typeface="Avenir Book"/>
              </a:rPr>
              <a:t>	UNION (S</a:t>
            </a:r>
            <a:r>
              <a:rPr lang="en-US" b="0" kern="0" baseline="-25000" dirty="0" smtClean="0">
                <a:latin typeface="Avenir Book"/>
                <a:cs typeface="Avenir Book"/>
              </a:rPr>
              <a:t>u</a:t>
            </a:r>
            <a:r>
              <a:rPr lang="en-US" b="0" kern="0" dirty="0" smtClean="0">
                <a:latin typeface="Avenir Book"/>
                <a:cs typeface="Avenir Book"/>
              </a:rPr>
              <a:t>, </a:t>
            </a:r>
            <a:r>
              <a:rPr lang="en-US" b="0" kern="0" dirty="0" err="1" smtClean="0">
                <a:latin typeface="Avenir Book"/>
                <a:cs typeface="Avenir Book"/>
              </a:rPr>
              <a:t>S</a:t>
            </a:r>
            <a:r>
              <a:rPr lang="en-US" b="0" kern="0" baseline="-25000" dirty="0" err="1" smtClean="0">
                <a:latin typeface="Avenir Book"/>
                <a:cs typeface="Avenir Book"/>
              </a:rPr>
              <a:t>v</a:t>
            </a:r>
            <a:r>
              <a:rPr lang="en-US" b="0" kern="0" dirty="0" smtClean="0">
                <a:latin typeface="Avenir Book"/>
                <a:cs typeface="Avenir Book"/>
              </a:rPr>
              <a:t>)</a:t>
            </a:r>
          </a:p>
          <a:p>
            <a:pPr marL="0" marR="0" lvl="0" indent="0" algn="l" defTabSz="2286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charset="0"/>
              <a:buNone/>
              <a:tabLst/>
              <a:defRPr/>
            </a:pPr>
            <a:r>
              <a:rPr lang="en-US" b="0" kern="0" dirty="0" smtClean="0">
                <a:solidFill>
                  <a:srgbClr val="0000FF"/>
                </a:solidFill>
                <a:latin typeface="Avenir Book"/>
                <a:cs typeface="Avenir Book"/>
              </a:rPr>
              <a:t>return</a:t>
            </a:r>
            <a:r>
              <a:rPr lang="en-US" b="0" kern="0" dirty="0" smtClean="0">
                <a:latin typeface="Avenir Book"/>
                <a:cs typeface="Avenir Book"/>
              </a:rPr>
              <a:t> A;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903952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63619"/>
            <a:ext cx="8229600" cy="2330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m log 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722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444918" y="3672282"/>
            <a:ext cx="936625" cy="457200"/>
          </a:xfrm>
          <a:prstGeom prst="ellipse">
            <a:avLst/>
          </a:prstGeom>
          <a:solidFill>
            <a:srgbClr val="ECD882"/>
          </a:solidFill>
          <a:ln w="31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ChoMu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242033" y="2448068"/>
            <a:ext cx="936625" cy="457200"/>
          </a:xfrm>
          <a:prstGeom prst="ellipse">
            <a:avLst/>
          </a:prstGeom>
          <a:solidFill>
            <a:srgbClr val="ECD882"/>
          </a:solidFill>
          <a:ln w="31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Jaipur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822451" y="5656672"/>
            <a:ext cx="936625" cy="4572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Sikar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269751" y="5418547"/>
            <a:ext cx="936625" cy="4572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Jodhpur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526444" y="3241157"/>
            <a:ext cx="936625" cy="4572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Kota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501276" y="5275672"/>
            <a:ext cx="936625" cy="457200"/>
          </a:xfrm>
          <a:prstGeom prst="ellipse">
            <a:avLst/>
          </a:prstGeom>
          <a:solidFill>
            <a:srgbClr val="ECD882"/>
          </a:solidFill>
          <a:ln w="31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Ajmer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565207" y="4262099"/>
            <a:ext cx="936625" cy="4572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Reengus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2" name="AutoShape 12"/>
          <p:cNvCxnSpPr>
            <a:cxnSpLocks noChangeShapeType="1"/>
            <a:stCxn id="8" idx="6"/>
            <a:endCxn id="4" idx="2"/>
          </p:cNvCxnSpPr>
          <p:nvPr/>
        </p:nvCxnSpPr>
        <p:spPr bwMode="auto">
          <a:xfrm>
            <a:off x="2463069" y="3469757"/>
            <a:ext cx="1981849" cy="43112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3"/>
          <p:cNvCxnSpPr>
            <a:cxnSpLocks noChangeShapeType="1"/>
            <a:stCxn id="7" idx="0"/>
            <a:endCxn id="4" idx="4"/>
          </p:cNvCxnSpPr>
          <p:nvPr/>
        </p:nvCxnSpPr>
        <p:spPr bwMode="auto">
          <a:xfrm flipV="1">
            <a:off x="4738064" y="4129482"/>
            <a:ext cx="175167" cy="128906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4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5069210" y="4652344"/>
            <a:ext cx="633163" cy="833158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5"/>
          <p:cNvCxnSpPr>
            <a:cxnSpLocks noChangeShapeType="1"/>
            <a:stCxn id="10" idx="0"/>
            <a:endCxn id="5" idx="4"/>
          </p:cNvCxnSpPr>
          <p:nvPr/>
        </p:nvCxnSpPr>
        <p:spPr bwMode="auto">
          <a:xfrm flipV="1">
            <a:off x="6033520" y="2905268"/>
            <a:ext cx="676826" cy="1356831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6"/>
          <p:cNvCxnSpPr>
            <a:cxnSpLocks noChangeShapeType="1"/>
            <a:stCxn id="4" idx="7"/>
            <a:endCxn id="5" idx="3"/>
          </p:cNvCxnSpPr>
          <p:nvPr/>
        </p:nvCxnSpPr>
        <p:spPr bwMode="auto">
          <a:xfrm flipV="1">
            <a:off x="5244377" y="2838313"/>
            <a:ext cx="1134822" cy="900924"/>
          </a:xfrm>
          <a:prstGeom prst="straightConnector1">
            <a:avLst/>
          </a:prstGeom>
          <a:noFill/>
          <a:ln w="19050" cmpd="sng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8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1994757" y="3698357"/>
            <a:ext cx="974832" cy="157731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9"/>
          <p:cNvCxnSpPr>
            <a:cxnSpLocks noChangeShapeType="1"/>
            <a:stCxn id="10" idx="4"/>
            <a:endCxn id="6" idx="0"/>
          </p:cNvCxnSpPr>
          <p:nvPr/>
        </p:nvCxnSpPr>
        <p:spPr bwMode="auto">
          <a:xfrm>
            <a:off x="6033520" y="4719299"/>
            <a:ext cx="1257244" cy="937373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20"/>
          <p:cNvCxnSpPr>
            <a:cxnSpLocks noChangeShapeType="1"/>
            <a:endCxn id="7" idx="6"/>
          </p:cNvCxnSpPr>
          <p:nvPr/>
        </p:nvCxnSpPr>
        <p:spPr bwMode="auto">
          <a:xfrm flipH="1" flipV="1">
            <a:off x="5215901" y="5647147"/>
            <a:ext cx="1597025" cy="23812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1"/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3456951" y="5504272"/>
            <a:ext cx="803275" cy="142875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/>
          <p:cNvCxnSpPr>
            <a:cxnSpLocks noChangeShapeType="1"/>
            <a:stCxn id="9" idx="7"/>
            <a:endCxn id="4" idx="3"/>
          </p:cNvCxnSpPr>
          <p:nvPr/>
        </p:nvCxnSpPr>
        <p:spPr bwMode="auto">
          <a:xfrm flipV="1">
            <a:off x="3300735" y="4062527"/>
            <a:ext cx="1281349" cy="1280100"/>
          </a:xfrm>
          <a:prstGeom prst="straightConnector1">
            <a:avLst/>
          </a:prstGeom>
          <a:noFill/>
          <a:ln w="19050" cmpd="sng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 rot="17779964">
            <a:off x="5895297" y="3410425"/>
            <a:ext cx="60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849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 rot="16682199">
            <a:off x="4388819" y="4513434"/>
            <a:ext cx="60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802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 rot="18434655">
            <a:off x="4945404" y="4703929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1387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 rot="18991443">
            <a:off x="3429607" y="4450080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1743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 rot="20273902">
            <a:off x="2919682" y="2553975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1843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 rot="2160206">
            <a:off x="6443101" y="4942905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1099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565849">
            <a:off x="5729369" y="5440816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1120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 rot="695916">
            <a:off x="3529094" y="5229605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1233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 rot="3442405">
            <a:off x="2293601" y="4233200"/>
            <a:ext cx="60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337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 rot="15664184">
            <a:off x="4385558" y="2993703"/>
            <a:ext cx="60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142</a:t>
            </a:r>
          </a:p>
        </p:txBody>
      </p:sp>
      <p:cxnSp>
        <p:nvCxnSpPr>
          <p:cNvPr id="34" name="AutoShape 34"/>
          <p:cNvCxnSpPr>
            <a:cxnSpLocks noChangeShapeType="1"/>
            <a:stCxn id="5" idx="5"/>
            <a:endCxn id="6" idx="7"/>
          </p:cNvCxnSpPr>
          <p:nvPr/>
        </p:nvCxnSpPr>
        <p:spPr bwMode="auto">
          <a:xfrm>
            <a:off x="7041492" y="2838313"/>
            <a:ext cx="580418" cy="2885314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 Box 35"/>
          <p:cNvSpPr txBox="1">
            <a:spLocks noChangeArrowheads="1"/>
          </p:cNvSpPr>
          <p:nvPr/>
        </p:nvSpPr>
        <p:spPr bwMode="auto">
          <a:xfrm rot="4691068">
            <a:off x="7090814" y="4025138"/>
            <a:ext cx="7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1205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4279276" y="2262842"/>
            <a:ext cx="936625" cy="457200"/>
          </a:xfrm>
          <a:prstGeom prst="ellipse">
            <a:avLst/>
          </a:prstGeom>
          <a:solidFill>
            <a:srgbClr val="ECD882"/>
          </a:solidFill>
          <a:ln w="31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Bikaner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0" name="AutoShape 13"/>
          <p:cNvCxnSpPr>
            <a:cxnSpLocks noChangeShapeType="1"/>
            <a:stCxn id="4" idx="0"/>
            <a:endCxn id="55" idx="4"/>
          </p:cNvCxnSpPr>
          <p:nvPr/>
        </p:nvCxnSpPr>
        <p:spPr bwMode="auto">
          <a:xfrm flipH="1" flipV="1">
            <a:off x="4747589" y="2720042"/>
            <a:ext cx="165642" cy="95224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AutoShape 13"/>
          <p:cNvCxnSpPr>
            <a:cxnSpLocks noChangeShapeType="1"/>
            <a:stCxn id="8" idx="7"/>
            <a:endCxn id="55" idx="2"/>
          </p:cNvCxnSpPr>
          <p:nvPr/>
        </p:nvCxnSpPr>
        <p:spPr bwMode="auto">
          <a:xfrm flipV="1">
            <a:off x="2325903" y="2491442"/>
            <a:ext cx="1953373" cy="816670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13"/>
          <p:cNvCxnSpPr>
            <a:cxnSpLocks noChangeShapeType="1"/>
            <a:stCxn id="5" idx="2"/>
            <a:endCxn id="55" idx="6"/>
          </p:cNvCxnSpPr>
          <p:nvPr/>
        </p:nvCxnSpPr>
        <p:spPr bwMode="auto">
          <a:xfrm flipH="1" flipV="1">
            <a:off x="5215901" y="2491442"/>
            <a:ext cx="1026132" cy="185226"/>
          </a:xfrm>
          <a:prstGeom prst="straightConnector1">
            <a:avLst/>
          </a:prstGeom>
          <a:noFill/>
          <a:ln w="19050">
            <a:solidFill>
              <a:srgbClr val="404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Text Box 24"/>
          <p:cNvSpPr txBox="1">
            <a:spLocks noChangeArrowheads="1"/>
          </p:cNvSpPr>
          <p:nvPr/>
        </p:nvSpPr>
        <p:spPr bwMode="auto">
          <a:xfrm rot="546540">
            <a:off x="5430919" y="2245335"/>
            <a:ext cx="60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325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 rot="19261537">
            <a:off x="5409005" y="3061538"/>
            <a:ext cx="4646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262769" y="437466"/>
            <a:ext cx="8773569" cy="1143000"/>
          </a:xfrm>
        </p:spPr>
        <p:txBody>
          <a:bodyPr/>
          <a:lstStyle/>
          <a:p>
            <a:r>
              <a:rPr lang="en-US" sz="5400" dirty="0" smtClean="0"/>
              <a:t>Connect the cities using minimum length cable!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414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6055"/>
            <a:ext cx="8229600" cy="1143000"/>
          </a:xfrm>
        </p:spPr>
        <p:txBody>
          <a:bodyPr/>
          <a:lstStyle/>
          <a:p>
            <a:r>
              <a:rPr lang="en-US" sz="5400" dirty="0" smtClean="0"/>
              <a:t>Minimum Spanning Tree is only defined for undirected graphs!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821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9527"/>
            <a:ext cx="8229600" cy="1143000"/>
          </a:xfrm>
        </p:spPr>
        <p:txBody>
          <a:bodyPr/>
          <a:lstStyle/>
          <a:p>
            <a:r>
              <a:rPr lang="en-US" dirty="0" smtClean="0"/>
              <a:t>How do we check if a cycle is formed when an edge is included?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0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9527"/>
            <a:ext cx="8229600" cy="1143000"/>
          </a:xfrm>
        </p:spPr>
        <p:txBody>
          <a:bodyPr/>
          <a:lstStyle/>
          <a:p>
            <a:r>
              <a:rPr lang="en-US" sz="5400" dirty="0" smtClean="0"/>
              <a:t>Cycle is formed if and only if u and v are already connected!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1981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308"/>
            <a:ext cx="8229600" cy="1143000"/>
          </a:xfrm>
        </p:spPr>
        <p:txBody>
          <a:bodyPr/>
          <a:lstStyle/>
          <a:p>
            <a:r>
              <a:rPr lang="en-US" dirty="0" smtClean="0"/>
              <a:t>Maintain a data structure of sets!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66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2826"/>
            <a:ext cx="8229600" cy="1143000"/>
          </a:xfrm>
        </p:spPr>
        <p:txBody>
          <a:bodyPr/>
          <a:lstStyle/>
          <a:p>
            <a:r>
              <a:rPr lang="en-US" dirty="0"/>
              <a:t>Union-Find Partition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2795603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07" y="621345"/>
            <a:ext cx="8708091" cy="1143000"/>
          </a:xfrm>
        </p:spPr>
        <p:txBody>
          <a:bodyPr/>
          <a:lstStyle/>
          <a:p>
            <a:r>
              <a:rPr lang="en-US" sz="4400" dirty="0"/>
              <a:t>Partitions with Union-Find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267"/>
            <a:ext cx="8229600" cy="276184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union</a:t>
            </a:r>
            <a:r>
              <a:rPr lang="en-US" dirty="0">
                <a:solidFill>
                  <a:srgbClr val="0000FF"/>
                </a:solidFill>
              </a:rPr>
              <a:t>(A,B ): </a:t>
            </a:r>
            <a:r>
              <a:rPr lang="en-US" dirty="0"/>
              <a:t>Return the set A U B, destroying the old A and B</a:t>
            </a:r>
          </a:p>
          <a:p>
            <a:r>
              <a:rPr lang="en-US" dirty="0">
                <a:solidFill>
                  <a:srgbClr val="0000FF"/>
                </a:solidFill>
              </a:rPr>
              <a:t>find(p): </a:t>
            </a:r>
            <a:r>
              <a:rPr lang="en-US" dirty="0"/>
              <a:t>Return the set containing the element at position 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50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749"/>
            <a:ext cx="8229600" cy="1143000"/>
          </a:xfrm>
        </p:spPr>
        <p:txBody>
          <a:bodyPr/>
          <a:lstStyle/>
          <a:p>
            <a:r>
              <a:rPr lang="en-US" sz="5400" dirty="0"/>
              <a:t>List-based Implementation</a:t>
            </a:r>
          </a:p>
        </p:txBody>
      </p:sp>
      <p:pic>
        <p:nvPicPr>
          <p:cNvPr id="4" name="Picture 5" descr="seq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 t="13443" r="15152" b="37248"/>
          <a:stretch>
            <a:fillRect/>
          </a:stretch>
        </p:blipFill>
        <p:spPr>
          <a:xfrm>
            <a:off x="1214769" y="2303723"/>
            <a:ext cx="6705600" cy="3024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111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13" y="470149"/>
            <a:ext cx="8748406" cy="1143000"/>
          </a:xfrm>
        </p:spPr>
        <p:txBody>
          <a:bodyPr/>
          <a:lstStyle/>
          <a:p>
            <a:r>
              <a:rPr lang="en-US" sz="5400" dirty="0" smtClean="0"/>
              <a:t>Time</a:t>
            </a:r>
            <a:r>
              <a:rPr lang="en-US" sz="4000" dirty="0" smtClean="0"/>
              <a:t> </a:t>
            </a:r>
            <a:r>
              <a:rPr lang="en-US" sz="6000" dirty="0" smtClean="0"/>
              <a:t>Complexity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334"/>
            <a:ext cx="8229600" cy="439889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en-US" dirty="0"/>
              <a:t>When doing a union, always move elements from the smaller set to the larger </a:t>
            </a:r>
            <a:r>
              <a:rPr lang="en-US" dirty="0" smtClean="0"/>
              <a:t>set</a:t>
            </a:r>
          </a:p>
          <a:p>
            <a:pPr>
              <a:buBlip>
                <a:blip r:embed="rId3"/>
              </a:buBlip>
              <a:defRPr/>
            </a:pPr>
            <a:r>
              <a:rPr lang="en-US" dirty="0" smtClean="0"/>
              <a:t>Total time needed to do n unions and finds is O(n log n).</a:t>
            </a:r>
          </a:p>
        </p:txBody>
      </p:sp>
    </p:spTree>
    <p:extLst>
      <p:ext uri="{BB962C8B-B14F-4D97-AF65-F5344CB8AC3E}">
        <p14:creationId xmlns:p14="http://schemas.microsoft.com/office/powerpoint/2010/main" val="39337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0718" y="1182602"/>
            <a:ext cx="78100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basic difference is in which edge you choose to add next to the spanning tree in each step.</a:t>
            </a:r>
          </a:p>
          <a:p>
            <a:endParaRPr lang="en-US" dirty="0"/>
          </a:p>
          <a:p>
            <a:r>
              <a:rPr lang="en-US" dirty="0"/>
              <a:t>In Prim's, you always keep a connected component, starting with a single vertex. You look at all edges from the current component to other vertices and find the smallest among them. You then add the </a:t>
            </a:r>
            <a:r>
              <a:rPr lang="en-US" dirty="0" err="1"/>
              <a:t>neighbouring</a:t>
            </a:r>
            <a:r>
              <a:rPr lang="en-US" dirty="0"/>
              <a:t> vertex to the component, increasing its size by 1. In N-1 steps, every vertex would be merged to the current one if we have a connected graph.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Kruskal's</a:t>
            </a:r>
            <a:r>
              <a:rPr lang="en-US" dirty="0"/>
              <a:t>, you do not keep one connected component but a forest. At each stage, you look at the globally smallest edge that does not create a cycle in the current forest. Such an edge has to necessarily merge two trees in the current forest into one. Since you start with N single-vertex trees, in N-1 steps, they would all have merged into one if the graph was connected.</a:t>
            </a:r>
          </a:p>
        </p:txBody>
      </p:sp>
    </p:spTree>
    <p:extLst>
      <p:ext uri="{BB962C8B-B14F-4D97-AF65-F5344CB8AC3E}">
        <p14:creationId xmlns:p14="http://schemas.microsoft.com/office/powerpoint/2010/main" val="30578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538" y="1663217"/>
            <a:ext cx="814666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is the difference between </a:t>
            </a:r>
            <a:r>
              <a:rPr lang="en-US" dirty="0" err="1"/>
              <a:t>Kruskal’s</a:t>
            </a:r>
            <a:r>
              <a:rPr lang="en-US" dirty="0"/>
              <a:t> and Prim’s Algorithm?</a:t>
            </a:r>
          </a:p>
          <a:p>
            <a:endParaRPr lang="en-US" dirty="0"/>
          </a:p>
          <a:p>
            <a:r>
              <a:rPr lang="en-US" dirty="0"/>
              <a:t>• Prim’s algorithm initializes with a node, whereas </a:t>
            </a:r>
            <a:r>
              <a:rPr lang="en-US" dirty="0" err="1"/>
              <a:t>Kruskal’s</a:t>
            </a:r>
            <a:r>
              <a:rPr lang="en-US" dirty="0"/>
              <a:t> algorithm initiates with an edge.</a:t>
            </a:r>
          </a:p>
          <a:p>
            <a:r>
              <a:rPr lang="en-US" dirty="0"/>
              <a:t>• Prim’s algorithms span from one node to another while </a:t>
            </a:r>
            <a:r>
              <a:rPr lang="en-US" dirty="0" err="1"/>
              <a:t>Kruskal’s</a:t>
            </a:r>
            <a:r>
              <a:rPr lang="en-US" dirty="0"/>
              <a:t> algorithm select the edges in a way that the position of the edge is not based on the last step.</a:t>
            </a:r>
          </a:p>
          <a:p>
            <a:r>
              <a:rPr lang="en-US" dirty="0"/>
              <a:t>• In prim’s algorithm, graph must be a connected graph while the </a:t>
            </a:r>
            <a:r>
              <a:rPr lang="en-US" dirty="0" err="1"/>
              <a:t>Kruskal’s</a:t>
            </a:r>
            <a:r>
              <a:rPr lang="en-US" dirty="0"/>
              <a:t> can function on disconnected graphs too.</a:t>
            </a:r>
          </a:p>
          <a:p>
            <a:r>
              <a:rPr lang="en-US" dirty="0"/>
              <a:t>• Prim’s algorithm has a time complexity of O(V2), and </a:t>
            </a:r>
            <a:r>
              <a:rPr lang="en-US" dirty="0" err="1"/>
              <a:t>Kruskal’s</a:t>
            </a:r>
            <a:r>
              <a:rPr lang="en-US" dirty="0"/>
              <a:t> time complexity is O(</a:t>
            </a:r>
            <a:r>
              <a:rPr lang="en-US" dirty="0" err="1"/>
              <a:t>logV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4647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5144" y="2861533"/>
            <a:ext cx="8609998" cy="1143000"/>
          </a:xfrm>
        </p:spPr>
        <p:txBody>
          <a:bodyPr/>
          <a:lstStyle/>
          <a:p>
            <a:pPr lvl="1" algn="ctr" defTabSz="457200" rtl="0">
              <a:lnSpc>
                <a:spcPct val="120000"/>
              </a:lnSpc>
              <a:spcBef>
                <a:spcPct val="0"/>
              </a:spcBef>
            </a:pPr>
            <a:r>
              <a:rPr lang="en-US" sz="4000" dirty="0" smtClean="0">
                <a:latin typeface="Avenir Book"/>
                <a:cs typeface="Avenir Book"/>
              </a:rPr>
              <a:t>Minimum Spanning Tree (MST) is a Spanning tree of a weighted graph with minimum total edge weight!</a:t>
            </a:r>
            <a:br>
              <a:rPr lang="en-US" sz="4000" dirty="0" smtClean="0">
                <a:latin typeface="Avenir Book"/>
                <a:cs typeface="Avenir Book"/>
              </a:rPr>
            </a:br>
            <a:endParaRPr lang="en-US" sz="4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7587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6055"/>
            <a:ext cx="8229600" cy="1143000"/>
          </a:xfrm>
        </p:spPr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4045116" y="1110661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auto">
          <a:xfrm>
            <a:off x="5642141" y="1634536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6" name="Oval 100"/>
          <p:cNvSpPr>
            <a:spLocks noChangeArrowheads="1"/>
          </p:cNvSpPr>
          <p:nvPr/>
        </p:nvSpPr>
        <p:spPr bwMode="auto">
          <a:xfrm>
            <a:off x="5250029" y="4406311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7" name="Oval 101"/>
          <p:cNvSpPr>
            <a:spLocks noChangeArrowheads="1"/>
          </p:cNvSpPr>
          <p:nvPr/>
        </p:nvSpPr>
        <p:spPr bwMode="auto">
          <a:xfrm>
            <a:off x="3908591" y="3053761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8" name="Oval 102"/>
          <p:cNvSpPr>
            <a:spLocks noChangeArrowheads="1"/>
          </p:cNvSpPr>
          <p:nvPr/>
        </p:nvSpPr>
        <p:spPr bwMode="auto">
          <a:xfrm>
            <a:off x="2413166" y="2101261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9" name="Oval 103"/>
          <p:cNvSpPr>
            <a:spLocks noChangeArrowheads="1"/>
          </p:cNvSpPr>
          <p:nvPr/>
        </p:nvSpPr>
        <p:spPr bwMode="auto">
          <a:xfrm>
            <a:off x="2549691" y="4349161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B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sp>
        <p:nvSpPr>
          <p:cNvPr id="10" name="Oval 104"/>
          <p:cNvSpPr>
            <a:spLocks noChangeArrowheads="1"/>
          </p:cNvSpPr>
          <p:nvPr/>
        </p:nvSpPr>
        <p:spPr bwMode="auto">
          <a:xfrm>
            <a:off x="5727866" y="2777536"/>
            <a:ext cx="936625" cy="4572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</a:rPr>
              <a:t>F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</a:endParaRPr>
          </a:p>
        </p:txBody>
      </p:sp>
      <p:cxnSp>
        <p:nvCxnSpPr>
          <p:cNvPr id="11" name="AutoShape 106"/>
          <p:cNvCxnSpPr>
            <a:cxnSpLocks noChangeShapeType="1"/>
            <a:stCxn id="8" idx="7"/>
            <a:endCxn id="4" idx="3"/>
          </p:cNvCxnSpPr>
          <p:nvPr/>
        </p:nvCxnSpPr>
        <p:spPr bwMode="auto">
          <a:xfrm flipV="1">
            <a:off x="3213266" y="1510711"/>
            <a:ext cx="968375" cy="64770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07"/>
          <p:cNvCxnSpPr>
            <a:cxnSpLocks noChangeShapeType="1"/>
            <a:stCxn id="7" idx="0"/>
            <a:endCxn id="4" idx="4"/>
          </p:cNvCxnSpPr>
          <p:nvPr/>
        </p:nvCxnSpPr>
        <p:spPr bwMode="auto">
          <a:xfrm flipV="1">
            <a:off x="4376904" y="1577386"/>
            <a:ext cx="136525" cy="146685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08"/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4854741" y="3006136"/>
            <a:ext cx="863600" cy="276225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09"/>
          <p:cNvCxnSpPr>
            <a:cxnSpLocks noChangeShapeType="1"/>
            <a:stCxn id="10" idx="0"/>
            <a:endCxn id="5" idx="4"/>
          </p:cNvCxnSpPr>
          <p:nvPr/>
        </p:nvCxnSpPr>
        <p:spPr bwMode="auto">
          <a:xfrm flipH="1" flipV="1">
            <a:off x="6110454" y="2101261"/>
            <a:ext cx="85725" cy="66675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10"/>
          <p:cNvCxnSpPr>
            <a:cxnSpLocks noChangeShapeType="1"/>
            <a:stCxn id="4" idx="5"/>
            <a:endCxn id="5" idx="1"/>
          </p:cNvCxnSpPr>
          <p:nvPr/>
        </p:nvCxnSpPr>
        <p:spPr bwMode="auto">
          <a:xfrm>
            <a:off x="4845216" y="1510711"/>
            <a:ext cx="933450" cy="180975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2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881479" y="2567986"/>
            <a:ext cx="136525" cy="177165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13"/>
          <p:cNvCxnSpPr>
            <a:cxnSpLocks noChangeShapeType="1"/>
            <a:stCxn id="10" idx="4"/>
            <a:endCxn id="6" idx="0"/>
          </p:cNvCxnSpPr>
          <p:nvPr/>
        </p:nvCxnSpPr>
        <p:spPr bwMode="auto">
          <a:xfrm flipH="1">
            <a:off x="5718341" y="3244261"/>
            <a:ext cx="477838" cy="1152525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14"/>
          <p:cNvCxnSpPr>
            <a:cxnSpLocks noChangeShapeType="1"/>
            <a:stCxn id="6" idx="1"/>
            <a:endCxn id="7" idx="5"/>
          </p:cNvCxnSpPr>
          <p:nvPr/>
        </p:nvCxnSpPr>
        <p:spPr bwMode="auto">
          <a:xfrm flipH="1" flipV="1">
            <a:off x="4708691" y="3453811"/>
            <a:ext cx="677863" cy="1009650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15"/>
          <p:cNvCxnSpPr>
            <a:cxnSpLocks noChangeShapeType="1"/>
            <a:stCxn id="9" idx="7"/>
            <a:endCxn id="7" idx="3"/>
          </p:cNvCxnSpPr>
          <p:nvPr/>
        </p:nvCxnSpPr>
        <p:spPr bwMode="auto">
          <a:xfrm flipV="1">
            <a:off x="3349791" y="3453811"/>
            <a:ext cx="695325" cy="952500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16"/>
          <p:cNvCxnSpPr>
            <a:cxnSpLocks noChangeShapeType="1"/>
            <a:stCxn id="8" idx="5"/>
            <a:endCxn id="7" idx="1"/>
          </p:cNvCxnSpPr>
          <p:nvPr/>
        </p:nvCxnSpPr>
        <p:spPr bwMode="auto">
          <a:xfrm>
            <a:off x="3213266" y="2501311"/>
            <a:ext cx="831850" cy="609600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127"/>
          <p:cNvSpPr txBox="1">
            <a:spLocks noChangeArrowheads="1"/>
          </p:cNvSpPr>
          <p:nvPr/>
        </p:nvSpPr>
        <p:spPr bwMode="auto">
          <a:xfrm>
            <a:off x="5100806" y="1247186"/>
            <a:ext cx="520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22" name="Text Box 130"/>
          <p:cNvSpPr txBox="1">
            <a:spLocks noChangeArrowheads="1"/>
          </p:cNvSpPr>
          <p:nvPr/>
        </p:nvSpPr>
        <p:spPr bwMode="auto">
          <a:xfrm>
            <a:off x="3353631" y="1551986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3" name="Text Box 131"/>
          <p:cNvSpPr txBox="1">
            <a:spLocks noChangeArrowheads="1"/>
          </p:cNvSpPr>
          <p:nvPr/>
        </p:nvSpPr>
        <p:spPr bwMode="auto">
          <a:xfrm>
            <a:off x="3507619" y="2466386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24" name="Text Box 132"/>
          <p:cNvSpPr txBox="1">
            <a:spLocks noChangeArrowheads="1"/>
          </p:cNvSpPr>
          <p:nvPr/>
        </p:nvSpPr>
        <p:spPr bwMode="auto">
          <a:xfrm>
            <a:off x="3372681" y="3625261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25" name="Text Box 133"/>
          <p:cNvSpPr txBox="1">
            <a:spLocks noChangeArrowheads="1"/>
          </p:cNvSpPr>
          <p:nvPr/>
        </p:nvSpPr>
        <p:spPr bwMode="auto">
          <a:xfrm>
            <a:off x="4409319" y="2171111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26" name="Text Box 134"/>
          <p:cNvSpPr txBox="1">
            <a:spLocks noChangeArrowheads="1"/>
          </p:cNvSpPr>
          <p:nvPr/>
        </p:nvSpPr>
        <p:spPr bwMode="auto">
          <a:xfrm>
            <a:off x="5072894" y="2768011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7" name="Text Box 135"/>
          <p:cNvSpPr txBox="1">
            <a:spLocks noChangeArrowheads="1"/>
          </p:cNvSpPr>
          <p:nvPr/>
        </p:nvSpPr>
        <p:spPr bwMode="auto">
          <a:xfrm>
            <a:off x="5953956" y="3664949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8" name="Text Box 136"/>
          <p:cNvSpPr txBox="1">
            <a:spLocks noChangeArrowheads="1"/>
          </p:cNvSpPr>
          <p:nvPr/>
        </p:nvSpPr>
        <p:spPr bwMode="auto">
          <a:xfrm>
            <a:off x="4966531" y="3618911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29" name="Text Box 137"/>
          <p:cNvSpPr txBox="1">
            <a:spLocks noChangeArrowheads="1"/>
          </p:cNvSpPr>
          <p:nvPr/>
        </p:nvSpPr>
        <p:spPr bwMode="auto">
          <a:xfrm>
            <a:off x="6114294" y="2237786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915481" y="3164886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9993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9321"/>
            <a:ext cx="8229600" cy="1143000"/>
          </a:xfrm>
        </p:spPr>
        <p:txBody>
          <a:bodyPr/>
          <a:lstStyle/>
          <a:p>
            <a:r>
              <a:rPr lang="en-US" dirty="0" smtClean="0"/>
              <a:t>Is MST unique?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7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45" y="663358"/>
            <a:ext cx="8229600" cy="1143000"/>
          </a:xfrm>
        </p:spPr>
        <p:txBody>
          <a:bodyPr/>
          <a:lstStyle/>
          <a:p>
            <a:r>
              <a:rPr lang="en-US" dirty="0" smtClean="0"/>
              <a:t>MST Cycle Property</a:t>
            </a:r>
            <a:endParaRPr lang="en-US" dirty="0"/>
          </a:p>
        </p:txBody>
      </p:sp>
      <p:grpSp>
        <p:nvGrpSpPr>
          <p:cNvPr id="32" name="Group 91"/>
          <p:cNvGrpSpPr>
            <a:grpSpLocks/>
          </p:cNvGrpSpPr>
          <p:nvPr/>
        </p:nvGrpSpPr>
        <p:grpSpPr bwMode="auto">
          <a:xfrm>
            <a:off x="415283" y="2819620"/>
            <a:ext cx="3344862" cy="2119313"/>
            <a:chOff x="3269" y="969"/>
            <a:chExt cx="2107" cy="1335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504" y="1200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752" y="1008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3936" y="1584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312" y="2016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5184" y="1488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848" y="1920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9" name="AutoShape 37"/>
            <p:cNvCxnSpPr>
              <a:cxnSpLocks noChangeShapeType="1"/>
              <a:stCxn id="33" idx="5"/>
              <a:endCxn id="35" idx="1"/>
            </p:cNvCxnSpPr>
            <p:nvPr/>
          </p:nvCxnSpPr>
          <p:spPr bwMode="auto">
            <a:xfrm>
              <a:off x="3668" y="1370"/>
              <a:ext cx="296" cy="236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38"/>
            <p:cNvCxnSpPr>
              <a:cxnSpLocks noChangeShapeType="1"/>
              <a:stCxn id="35" idx="3"/>
              <a:endCxn id="36" idx="7"/>
            </p:cNvCxnSpPr>
            <p:nvPr/>
          </p:nvCxnSpPr>
          <p:spPr bwMode="auto">
            <a:xfrm flipH="1">
              <a:off x="3476" y="1754"/>
              <a:ext cx="488" cy="284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9"/>
            <p:cNvCxnSpPr>
              <a:cxnSpLocks noChangeShapeType="1"/>
              <a:stCxn id="33" idx="3"/>
              <a:endCxn id="36" idx="0"/>
            </p:cNvCxnSpPr>
            <p:nvPr/>
          </p:nvCxnSpPr>
          <p:spPr bwMode="auto">
            <a:xfrm flipH="1">
              <a:off x="3408" y="1370"/>
              <a:ext cx="124" cy="640"/>
            </a:xfrm>
            <a:prstGeom prst="straightConnector1">
              <a:avLst/>
            </a:prstGeom>
            <a:noFill/>
            <a:ln w="1905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40"/>
            <p:cNvCxnSpPr>
              <a:cxnSpLocks noChangeShapeType="1"/>
              <a:stCxn id="35" idx="6"/>
              <a:endCxn id="38" idx="1"/>
            </p:cNvCxnSpPr>
            <p:nvPr/>
          </p:nvCxnSpPr>
          <p:spPr bwMode="auto">
            <a:xfrm>
              <a:off x="4134" y="1680"/>
              <a:ext cx="742" cy="2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41"/>
            <p:cNvCxnSpPr>
              <a:cxnSpLocks noChangeShapeType="1"/>
              <a:stCxn id="36" idx="6"/>
              <a:endCxn id="38" idx="2"/>
            </p:cNvCxnSpPr>
            <p:nvPr/>
          </p:nvCxnSpPr>
          <p:spPr bwMode="auto">
            <a:xfrm flipV="1">
              <a:off x="3510" y="2016"/>
              <a:ext cx="1332" cy="96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42"/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 flipV="1">
              <a:off x="3702" y="1104"/>
              <a:ext cx="1044" cy="19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43"/>
            <p:cNvCxnSpPr>
              <a:cxnSpLocks noChangeShapeType="1"/>
              <a:stCxn id="35" idx="7"/>
              <a:endCxn id="34" idx="3"/>
            </p:cNvCxnSpPr>
            <p:nvPr/>
          </p:nvCxnSpPr>
          <p:spPr bwMode="auto">
            <a:xfrm flipV="1">
              <a:off x="4100" y="1178"/>
              <a:ext cx="680" cy="428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44"/>
            <p:cNvCxnSpPr>
              <a:cxnSpLocks noChangeShapeType="1"/>
              <a:stCxn id="37" idx="1"/>
              <a:endCxn id="34" idx="5"/>
            </p:cNvCxnSpPr>
            <p:nvPr/>
          </p:nvCxnSpPr>
          <p:spPr bwMode="auto">
            <a:xfrm flipH="1" flipV="1">
              <a:off x="4916" y="1178"/>
              <a:ext cx="296" cy="33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45"/>
            <p:cNvCxnSpPr>
              <a:cxnSpLocks noChangeShapeType="1"/>
              <a:stCxn id="38" idx="7"/>
              <a:endCxn id="37" idx="3"/>
            </p:cNvCxnSpPr>
            <p:nvPr/>
          </p:nvCxnSpPr>
          <p:spPr bwMode="auto">
            <a:xfrm flipV="1">
              <a:off x="5012" y="1658"/>
              <a:ext cx="200" cy="284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4119" y="969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5093" y="115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269" y="150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4469" y="158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3639" y="1449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4042" y="2073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5114" y="173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4469" y="134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3769" y="180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57" name="Text Box 80"/>
            <p:cNvSpPr txBox="1">
              <a:spLocks noChangeArrowheads="1"/>
            </p:cNvSpPr>
            <p:nvPr/>
          </p:nvSpPr>
          <p:spPr bwMode="auto">
            <a:xfrm>
              <a:off x="4927" y="1623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  <p:sp>
          <p:nvSpPr>
            <p:cNvPr id="58" name="Text Box 83"/>
            <p:cNvSpPr txBox="1">
              <a:spLocks noChangeArrowheads="1"/>
            </p:cNvSpPr>
            <p:nvPr/>
          </p:nvSpPr>
          <p:spPr bwMode="auto">
            <a:xfrm>
              <a:off x="3831" y="1260"/>
              <a:ext cx="2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  <a:endParaRPr kumimoji="0" lang="en-US" sz="2000" b="1" i="1" u="none" strike="noStrike" kern="0" cap="none" spc="0" normalizeH="0" baseline="-2500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" name="Text Box 85"/>
            <p:cNvSpPr txBox="1">
              <a:spLocks noChangeArrowheads="1"/>
            </p:cNvSpPr>
            <p:nvPr/>
          </p:nvSpPr>
          <p:spPr bwMode="auto">
            <a:xfrm>
              <a:off x="3854" y="101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8" name="Group 92"/>
          <p:cNvGrpSpPr>
            <a:grpSpLocks/>
          </p:cNvGrpSpPr>
          <p:nvPr/>
        </p:nvGrpSpPr>
        <p:grpSpPr bwMode="auto">
          <a:xfrm>
            <a:off x="5341938" y="2598165"/>
            <a:ext cx="3344862" cy="2119312"/>
            <a:chOff x="3269" y="2697"/>
            <a:chExt cx="2107" cy="1335"/>
          </a:xfrm>
        </p:grpSpPr>
        <p:sp>
          <p:nvSpPr>
            <p:cNvPr id="89" name="Oval 55"/>
            <p:cNvSpPr>
              <a:spLocks noChangeArrowheads="1"/>
            </p:cNvSpPr>
            <p:nvPr/>
          </p:nvSpPr>
          <p:spPr bwMode="auto">
            <a:xfrm>
              <a:off x="3504" y="2928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Oval 56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Oval 57"/>
            <p:cNvSpPr>
              <a:spLocks noChangeArrowheads="1"/>
            </p:cNvSpPr>
            <p:nvPr/>
          </p:nvSpPr>
          <p:spPr bwMode="auto">
            <a:xfrm>
              <a:off x="3936" y="3312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Oval 58"/>
            <p:cNvSpPr>
              <a:spLocks noChangeArrowheads="1"/>
            </p:cNvSpPr>
            <p:nvPr/>
          </p:nvSpPr>
          <p:spPr bwMode="auto">
            <a:xfrm>
              <a:off x="3312" y="3744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Oval 59"/>
            <p:cNvSpPr>
              <a:spLocks noChangeArrowheads="1"/>
            </p:cNvSpPr>
            <p:nvPr/>
          </p:nvSpPr>
          <p:spPr bwMode="auto">
            <a:xfrm>
              <a:off x="5184" y="3216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Oval 60"/>
            <p:cNvSpPr>
              <a:spLocks noChangeArrowheads="1"/>
            </p:cNvSpPr>
            <p:nvPr/>
          </p:nvSpPr>
          <p:spPr bwMode="auto">
            <a:xfrm>
              <a:off x="4848" y="3648"/>
              <a:ext cx="192" cy="192"/>
            </a:xfrm>
            <a:prstGeom prst="ellipse">
              <a:avLst/>
            </a:prstGeom>
            <a:solidFill>
              <a:srgbClr val="CFDBFD"/>
            </a:solidFill>
            <a:ln w="19050">
              <a:solidFill>
                <a:srgbClr val="BE2D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95" name="AutoShape 61"/>
            <p:cNvCxnSpPr>
              <a:cxnSpLocks noChangeShapeType="1"/>
              <a:stCxn id="89" idx="5"/>
              <a:endCxn id="91" idx="1"/>
            </p:cNvCxnSpPr>
            <p:nvPr/>
          </p:nvCxnSpPr>
          <p:spPr bwMode="auto">
            <a:xfrm>
              <a:off x="3668" y="3098"/>
              <a:ext cx="296" cy="236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AutoShape 62"/>
            <p:cNvCxnSpPr>
              <a:cxnSpLocks noChangeShapeType="1"/>
              <a:stCxn id="91" idx="3"/>
              <a:endCxn id="92" idx="7"/>
            </p:cNvCxnSpPr>
            <p:nvPr/>
          </p:nvCxnSpPr>
          <p:spPr bwMode="auto">
            <a:xfrm flipH="1">
              <a:off x="3476" y="3482"/>
              <a:ext cx="488" cy="284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AutoShape 63"/>
            <p:cNvCxnSpPr>
              <a:cxnSpLocks noChangeShapeType="1"/>
              <a:stCxn id="89" idx="3"/>
              <a:endCxn id="92" idx="0"/>
            </p:cNvCxnSpPr>
            <p:nvPr/>
          </p:nvCxnSpPr>
          <p:spPr bwMode="auto">
            <a:xfrm flipH="1">
              <a:off x="3408" y="3098"/>
              <a:ext cx="124" cy="640"/>
            </a:xfrm>
            <a:prstGeom prst="straightConnector1">
              <a:avLst/>
            </a:prstGeom>
            <a:noFill/>
            <a:ln w="1905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AutoShape 64"/>
            <p:cNvCxnSpPr>
              <a:cxnSpLocks noChangeShapeType="1"/>
              <a:stCxn id="91" idx="6"/>
              <a:endCxn id="94" idx="1"/>
            </p:cNvCxnSpPr>
            <p:nvPr/>
          </p:nvCxnSpPr>
          <p:spPr bwMode="auto">
            <a:xfrm>
              <a:off x="4134" y="3408"/>
              <a:ext cx="742" cy="26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AutoShape 65"/>
            <p:cNvCxnSpPr>
              <a:cxnSpLocks noChangeShapeType="1"/>
              <a:stCxn id="92" idx="6"/>
              <a:endCxn id="94" idx="2"/>
            </p:cNvCxnSpPr>
            <p:nvPr/>
          </p:nvCxnSpPr>
          <p:spPr bwMode="auto">
            <a:xfrm flipV="1">
              <a:off x="3510" y="3744"/>
              <a:ext cx="1332" cy="96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AutoShape 66"/>
            <p:cNvCxnSpPr>
              <a:cxnSpLocks noChangeShapeType="1"/>
              <a:stCxn id="89" idx="6"/>
              <a:endCxn id="90" idx="2"/>
            </p:cNvCxnSpPr>
            <p:nvPr/>
          </p:nvCxnSpPr>
          <p:spPr bwMode="auto">
            <a:xfrm flipV="1">
              <a:off x="3702" y="2832"/>
              <a:ext cx="1044" cy="192"/>
            </a:xfrm>
            <a:prstGeom prst="straightConnector1">
              <a:avLst/>
            </a:prstGeom>
            <a:noFill/>
            <a:ln w="38100">
              <a:solidFill>
                <a:srgbClr val="40458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AutoShape 67"/>
            <p:cNvCxnSpPr>
              <a:cxnSpLocks noChangeShapeType="1"/>
              <a:stCxn id="91" idx="7"/>
              <a:endCxn id="90" idx="3"/>
            </p:cNvCxnSpPr>
            <p:nvPr/>
          </p:nvCxnSpPr>
          <p:spPr bwMode="auto">
            <a:xfrm flipV="1">
              <a:off x="4100" y="2906"/>
              <a:ext cx="680" cy="428"/>
            </a:xfrm>
            <a:prstGeom prst="straightConnector1">
              <a:avLst/>
            </a:prstGeom>
            <a:noFill/>
            <a:ln w="19050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AutoShape 68"/>
            <p:cNvCxnSpPr>
              <a:cxnSpLocks noChangeShapeType="1"/>
              <a:stCxn id="93" idx="1"/>
              <a:endCxn id="90" idx="5"/>
            </p:cNvCxnSpPr>
            <p:nvPr/>
          </p:nvCxnSpPr>
          <p:spPr bwMode="auto">
            <a:xfrm flipH="1" flipV="1">
              <a:off x="4916" y="2906"/>
              <a:ext cx="296" cy="332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AutoShape 69"/>
            <p:cNvCxnSpPr>
              <a:cxnSpLocks noChangeShapeType="1"/>
              <a:stCxn id="94" idx="7"/>
              <a:endCxn id="93" idx="3"/>
            </p:cNvCxnSpPr>
            <p:nvPr/>
          </p:nvCxnSpPr>
          <p:spPr bwMode="auto">
            <a:xfrm flipV="1">
              <a:off x="5012" y="3386"/>
              <a:ext cx="200" cy="284"/>
            </a:xfrm>
            <a:prstGeom prst="straightConnector1">
              <a:avLst/>
            </a:prstGeom>
            <a:noFill/>
            <a:ln w="38100">
              <a:solidFill>
                <a:srgbClr val="BE2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Text Box 70"/>
            <p:cNvSpPr txBox="1">
              <a:spLocks noChangeArrowheads="1"/>
            </p:cNvSpPr>
            <p:nvPr/>
          </p:nvSpPr>
          <p:spPr bwMode="auto">
            <a:xfrm>
              <a:off x="4119" y="269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05" name="Text Box 71"/>
            <p:cNvSpPr txBox="1">
              <a:spLocks noChangeArrowheads="1"/>
            </p:cNvSpPr>
            <p:nvPr/>
          </p:nvSpPr>
          <p:spPr bwMode="auto">
            <a:xfrm>
              <a:off x="5093" y="2880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06" name="Text Box 72"/>
            <p:cNvSpPr txBox="1">
              <a:spLocks noChangeArrowheads="1"/>
            </p:cNvSpPr>
            <p:nvPr/>
          </p:nvSpPr>
          <p:spPr bwMode="auto">
            <a:xfrm>
              <a:off x="3269" y="323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07" name="Text Box 73"/>
            <p:cNvSpPr txBox="1">
              <a:spLocks noChangeArrowheads="1"/>
            </p:cNvSpPr>
            <p:nvPr/>
          </p:nvSpPr>
          <p:spPr bwMode="auto">
            <a:xfrm>
              <a:off x="4469" y="331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08" name="Text Box 74"/>
            <p:cNvSpPr txBox="1">
              <a:spLocks noChangeArrowheads="1"/>
            </p:cNvSpPr>
            <p:nvPr/>
          </p:nvSpPr>
          <p:spPr bwMode="auto">
            <a:xfrm>
              <a:off x="3639" y="317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109" name="Text Box 75"/>
            <p:cNvSpPr txBox="1">
              <a:spLocks noChangeArrowheads="1"/>
            </p:cNvSpPr>
            <p:nvPr/>
          </p:nvSpPr>
          <p:spPr bwMode="auto">
            <a:xfrm>
              <a:off x="4042" y="3801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10" name="Text Box 76"/>
            <p:cNvSpPr txBox="1">
              <a:spLocks noChangeArrowheads="1"/>
            </p:cNvSpPr>
            <p:nvPr/>
          </p:nvSpPr>
          <p:spPr bwMode="auto">
            <a:xfrm>
              <a:off x="5114" y="346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11" name="Text Box 77"/>
            <p:cNvSpPr txBox="1">
              <a:spLocks noChangeArrowheads="1"/>
            </p:cNvSpPr>
            <p:nvPr/>
          </p:nvSpPr>
          <p:spPr bwMode="auto">
            <a:xfrm>
              <a:off x="4469" y="307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12" name="Text Box 78"/>
            <p:cNvSpPr txBox="1">
              <a:spLocks noChangeArrowheads="1"/>
            </p:cNvSpPr>
            <p:nvPr/>
          </p:nvSpPr>
          <p:spPr bwMode="auto">
            <a:xfrm>
              <a:off x="3769" y="3532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  <p:sp>
          <p:nvSpPr>
            <p:cNvPr id="113" name="Text Box 84"/>
            <p:cNvSpPr txBox="1">
              <a:spLocks noChangeArrowheads="1"/>
            </p:cNvSpPr>
            <p:nvPr/>
          </p:nvSpPr>
          <p:spPr bwMode="auto">
            <a:xfrm>
              <a:off x="3792" y="2995"/>
              <a:ext cx="2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  <a:endParaRPr kumimoji="0" lang="en-US" sz="2000" b="1" i="1" u="none" strike="noStrike" kern="0" cap="none" spc="0" normalizeH="0" baseline="-2500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" name="Text Box 87"/>
            <p:cNvSpPr txBox="1">
              <a:spLocks noChangeArrowheads="1"/>
            </p:cNvSpPr>
            <p:nvPr/>
          </p:nvSpPr>
          <p:spPr bwMode="auto">
            <a:xfrm>
              <a:off x="4925" y="3357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BE2D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  <p:sp>
          <p:nvSpPr>
            <p:cNvPr id="115" name="Text Box 88"/>
            <p:cNvSpPr txBox="1">
              <a:spLocks noChangeArrowheads="1"/>
            </p:cNvSpPr>
            <p:nvPr/>
          </p:nvSpPr>
          <p:spPr bwMode="auto">
            <a:xfrm>
              <a:off x="3852" y="275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sp>
        <p:nvSpPr>
          <p:cNvPr id="116" name="AutoShape 79"/>
          <p:cNvSpPr>
            <a:spLocks noChangeArrowheads="1"/>
          </p:cNvSpPr>
          <p:nvPr/>
        </p:nvSpPr>
        <p:spPr bwMode="auto">
          <a:xfrm rot="16200000">
            <a:off x="4283125" y="3585589"/>
            <a:ext cx="368300" cy="4572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027"/>
            <a:ext cx="8229600" cy="1143000"/>
          </a:xfrm>
        </p:spPr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618" y="2538499"/>
            <a:ext cx="4316439" cy="2330274"/>
          </a:xfrm>
        </p:spPr>
        <p:txBody>
          <a:bodyPr>
            <a:noAutofit/>
          </a:bodyPr>
          <a:lstStyle/>
          <a:p>
            <a:r>
              <a:rPr lang="en-US" sz="3600" dirty="0" smtClean="0"/>
              <a:t>Vertices </a:t>
            </a:r>
          </a:p>
          <a:p>
            <a:pPr lvl="1"/>
            <a:r>
              <a:rPr lang="en-US" sz="3600" dirty="0" smtClean="0"/>
              <a:t>2 parts</a:t>
            </a:r>
          </a:p>
          <a:p>
            <a:r>
              <a:rPr lang="en-US" sz="3600" dirty="0" smtClean="0"/>
              <a:t>Edges</a:t>
            </a:r>
          </a:p>
          <a:p>
            <a:pPr lvl="1"/>
            <a:r>
              <a:rPr lang="en-US" sz="3600" dirty="0" smtClean="0"/>
              <a:t>across the parts</a:t>
            </a:r>
            <a:endParaRPr lang="en-US" sz="3600" dirty="0"/>
          </a:p>
        </p:txBody>
      </p:sp>
      <p:sp>
        <p:nvSpPr>
          <p:cNvPr id="32" name="Freeform 149"/>
          <p:cNvSpPr>
            <a:spLocks/>
          </p:cNvSpPr>
          <p:nvPr/>
        </p:nvSpPr>
        <p:spPr bwMode="auto">
          <a:xfrm>
            <a:off x="7293144" y="2641506"/>
            <a:ext cx="1250950" cy="2133600"/>
          </a:xfrm>
          <a:custGeom>
            <a:avLst/>
            <a:gdLst>
              <a:gd name="T0" fmla="*/ 30241875 w 788"/>
              <a:gd name="T1" fmla="*/ 1882555925 h 1344"/>
              <a:gd name="T2" fmla="*/ 619958438 w 788"/>
              <a:gd name="T3" fmla="*/ 2147483647 h 1344"/>
              <a:gd name="T4" fmla="*/ 1496972813 w 788"/>
              <a:gd name="T5" fmla="*/ 2147483647 h 1344"/>
              <a:gd name="T6" fmla="*/ 1980842813 w 788"/>
              <a:gd name="T7" fmla="*/ 1602819375 h 1344"/>
              <a:gd name="T8" fmla="*/ 1527214688 w 788"/>
              <a:gd name="T9" fmla="*/ 657761575 h 1344"/>
              <a:gd name="T10" fmla="*/ 378023438 w 788"/>
              <a:gd name="T11" fmla="*/ 204133450 h 1344"/>
              <a:gd name="T12" fmla="*/ 30241875 w 788"/>
              <a:gd name="T13" fmla="*/ 1882555925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8"/>
              <a:gd name="T22" fmla="*/ 0 h 1344"/>
              <a:gd name="T23" fmla="*/ 788 w 788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8" h="1344">
                <a:moveTo>
                  <a:pt x="12" y="747"/>
                </a:moveTo>
                <a:cubicBezTo>
                  <a:pt x="24" y="891"/>
                  <a:pt x="149" y="1218"/>
                  <a:pt x="246" y="1281"/>
                </a:cubicBezTo>
                <a:cubicBezTo>
                  <a:pt x="343" y="1344"/>
                  <a:pt x="504" y="1232"/>
                  <a:pt x="594" y="1125"/>
                </a:cubicBezTo>
                <a:cubicBezTo>
                  <a:pt x="684" y="1018"/>
                  <a:pt x="784" y="780"/>
                  <a:pt x="786" y="636"/>
                </a:cubicBezTo>
                <a:cubicBezTo>
                  <a:pt x="788" y="492"/>
                  <a:pt x="712" y="353"/>
                  <a:pt x="606" y="261"/>
                </a:cubicBezTo>
                <a:cubicBezTo>
                  <a:pt x="500" y="169"/>
                  <a:pt x="249" y="0"/>
                  <a:pt x="150" y="81"/>
                </a:cubicBezTo>
                <a:cubicBezTo>
                  <a:pt x="51" y="162"/>
                  <a:pt x="0" y="603"/>
                  <a:pt x="12" y="74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Freeform 148"/>
          <p:cNvSpPr>
            <a:spLocks/>
          </p:cNvSpPr>
          <p:nvPr/>
        </p:nvSpPr>
        <p:spPr bwMode="auto">
          <a:xfrm>
            <a:off x="5002382" y="3014569"/>
            <a:ext cx="1685925" cy="1911350"/>
          </a:xfrm>
          <a:custGeom>
            <a:avLst/>
            <a:gdLst>
              <a:gd name="T0" fmla="*/ 83165950 w 1062"/>
              <a:gd name="T1" fmla="*/ 1343244075 h 1204"/>
              <a:gd name="T2" fmla="*/ 461187800 w 1062"/>
              <a:gd name="T3" fmla="*/ 2147483647 h 1204"/>
              <a:gd name="T4" fmla="*/ 2147483647 w 1062"/>
              <a:gd name="T5" fmla="*/ 1509574388 h 1204"/>
              <a:gd name="T6" fmla="*/ 960178738 w 1062"/>
              <a:gd name="T7" fmla="*/ 27720925 h 1204"/>
              <a:gd name="T8" fmla="*/ 83165950 w 1062"/>
              <a:gd name="T9" fmla="*/ 1343244075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2"/>
              <a:gd name="T16" fmla="*/ 0 h 1204"/>
              <a:gd name="T17" fmla="*/ 1062 w 1062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2" h="1204">
                <a:moveTo>
                  <a:pt x="33" y="533"/>
                </a:moveTo>
                <a:cubicBezTo>
                  <a:pt x="0" y="730"/>
                  <a:pt x="17" y="1182"/>
                  <a:pt x="183" y="1193"/>
                </a:cubicBezTo>
                <a:cubicBezTo>
                  <a:pt x="349" y="1204"/>
                  <a:pt x="996" y="796"/>
                  <a:pt x="1029" y="599"/>
                </a:cubicBezTo>
                <a:cubicBezTo>
                  <a:pt x="1062" y="402"/>
                  <a:pt x="547" y="22"/>
                  <a:pt x="381" y="11"/>
                </a:cubicBezTo>
                <a:cubicBezTo>
                  <a:pt x="215" y="0"/>
                  <a:pt x="66" y="336"/>
                  <a:pt x="33" y="53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Oval 55"/>
          <p:cNvSpPr>
            <a:spLocks noChangeArrowheads="1"/>
          </p:cNvSpPr>
          <p:nvPr/>
        </p:nvSpPr>
        <p:spPr bwMode="auto">
          <a:xfrm>
            <a:off x="5511969" y="314633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Oval 56"/>
          <p:cNvSpPr>
            <a:spLocks noChangeArrowheads="1"/>
          </p:cNvSpPr>
          <p:nvPr/>
        </p:nvSpPr>
        <p:spPr bwMode="auto">
          <a:xfrm>
            <a:off x="7493169" y="284153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36" name="Oval 57"/>
          <p:cNvSpPr>
            <a:spLocks noChangeArrowheads="1"/>
          </p:cNvSpPr>
          <p:nvPr/>
        </p:nvSpPr>
        <p:spPr bwMode="auto">
          <a:xfrm>
            <a:off x="6197769" y="375593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37" name="Oval 58"/>
          <p:cNvSpPr>
            <a:spLocks noChangeArrowheads="1"/>
          </p:cNvSpPr>
          <p:nvPr/>
        </p:nvSpPr>
        <p:spPr bwMode="auto">
          <a:xfrm>
            <a:off x="5207169" y="444173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38" name="Oval 59"/>
          <p:cNvSpPr>
            <a:spLocks noChangeArrowheads="1"/>
          </p:cNvSpPr>
          <p:nvPr/>
        </p:nvSpPr>
        <p:spPr bwMode="auto">
          <a:xfrm>
            <a:off x="8178969" y="360353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</a:t>
            </a:r>
          </a:p>
        </p:txBody>
      </p:sp>
      <p:sp>
        <p:nvSpPr>
          <p:cNvPr id="39" name="Oval 60"/>
          <p:cNvSpPr>
            <a:spLocks noChangeArrowheads="1"/>
          </p:cNvSpPr>
          <p:nvPr/>
        </p:nvSpPr>
        <p:spPr bwMode="auto">
          <a:xfrm>
            <a:off x="7645569" y="428933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</a:t>
            </a:r>
          </a:p>
        </p:txBody>
      </p:sp>
      <p:cxnSp>
        <p:nvCxnSpPr>
          <p:cNvPr id="40" name="AutoShape 61"/>
          <p:cNvCxnSpPr>
            <a:cxnSpLocks noChangeShapeType="1"/>
            <a:stCxn id="34" idx="5"/>
            <a:endCxn id="36" idx="1"/>
          </p:cNvCxnSpPr>
          <p:nvPr/>
        </p:nvCxnSpPr>
        <p:spPr bwMode="auto">
          <a:xfrm>
            <a:off x="5772319" y="3416206"/>
            <a:ext cx="469900" cy="3746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62"/>
          <p:cNvCxnSpPr>
            <a:cxnSpLocks noChangeShapeType="1"/>
            <a:stCxn id="36" idx="3"/>
            <a:endCxn id="37" idx="7"/>
          </p:cNvCxnSpPr>
          <p:nvPr/>
        </p:nvCxnSpPr>
        <p:spPr bwMode="auto">
          <a:xfrm flipH="1">
            <a:off x="5467519" y="4025806"/>
            <a:ext cx="774700" cy="4508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63"/>
          <p:cNvCxnSpPr>
            <a:cxnSpLocks noChangeShapeType="1"/>
            <a:stCxn id="34" idx="3"/>
            <a:endCxn id="37" idx="0"/>
          </p:cNvCxnSpPr>
          <p:nvPr/>
        </p:nvCxnSpPr>
        <p:spPr bwMode="auto">
          <a:xfrm flipH="1">
            <a:off x="5359569" y="3416206"/>
            <a:ext cx="196850" cy="101600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64"/>
          <p:cNvCxnSpPr>
            <a:cxnSpLocks noChangeShapeType="1"/>
            <a:stCxn id="36" idx="6"/>
            <a:endCxn id="39" idx="1"/>
          </p:cNvCxnSpPr>
          <p:nvPr/>
        </p:nvCxnSpPr>
        <p:spPr bwMode="auto">
          <a:xfrm>
            <a:off x="6512094" y="3908331"/>
            <a:ext cx="1177925" cy="415925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65"/>
          <p:cNvCxnSpPr>
            <a:cxnSpLocks noChangeShapeType="1"/>
            <a:stCxn id="37" idx="6"/>
            <a:endCxn id="39" idx="2"/>
          </p:cNvCxnSpPr>
          <p:nvPr/>
        </p:nvCxnSpPr>
        <p:spPr bwMode="auto">
          <a:xfrm flipV="1">
            <a:off x="5521494" y="4441731"/>
            <a:ext cx="2114550" cy="15240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66"/>
          <p:cNvCxnSpPr>
            <a:cxnSpLocks noChangeShapeType="1"/>
            <a:stCxn id="34" idx="6"/>
            <a:endCxn id="35" idx="2"/>
          </p:cNvCxnSpPr>
          <p:nvPr/>
        </p:nvCxnSpPr>
        <p:spPr bwMode="auto">
          <a:xfrm flipV="1">
            <a:off x="5826294" y="2993931"/>
            <a:ext cx="1657350" cy="30480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67"/>
          <p:cNvCxnSpPr>
            <a:cxnSpLocks noChangeShapeType="1"/>
            <a:stCxn id="36" idx="7"/>
            <a:endCxn id="35" idx="3"/>
          </p:cNvCxnSpPr>
          <p:nvPr/>
        </p:nvCxnSpPr>
        <p:spPr bwMode="auto">
          <a:xfrm flipV="1">
            <a:off x="6458119" y="3111406"/>
            <a:ext cx="1079500" cy="6794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68"/>
          <p:cNvCxnSpPr>
            <a:cxnSpLocks noChangeShapeType="1"/>
            <a:stCxn id="38" idx="1"/>
            <a:endCxn id="35" idx="5"/>
          </p:cNvCxnSpPr>
          <p:nvPr/>
        </p:nvCxnSpPr>
        <p:spPr bwMode="auto">
          <a:xfrm flipH="1" flipV="1">
            <a:off x="7753519" y="3111406"/>
            <a:ext cx="469900" cy="5270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69"/>
          <p:cNvCxnSpPr>
            <a:cxnSpLocks noChangeShapeType="1"/>
            <a:stCxn id="39" idx="7"/>
            <a:endCxn id="38" idx="3"/>
          </p:cNvCxnSpPr>
          <p:nvPr/>
        </p:nvCxnSpPr>
        <p:spPr bwMode="auto">
          <a:xfrm flipV="1">
            <a:off x="7905919" y="3873406"/>
            <a:ext cx="317500" cy="4508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6488282" y="2779619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50" name="Text Box 71"/>
          <p:cNvSpPr txBox="1">
            <a:spLocks noChangeArrowheads="1"/>
          </p:cNvSpPr>
          <p:nvPr/>
        </p:nvSpPr>
        <p:spPr bwMode="auto">
          <a:xfrm>
            <a:off x="8034507" y="3070131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5138907" y="3628931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7043907" y="3755931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1800">
                <a:solidFill>
                  <a:schemeClr val="tx2"/>
                </a:solidFill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cs typeface="ＭＳ Ｐゴシック" charset="0"/>
              </a:rPr>
              <a:t>8</a:t>
            </a:r>
          </a:p>
        </p:txBody>
      </p:sp>
      <p:sp>
        <p:nvSpPr>
          <p:cNvPr id="53" name="Text Box 74"/>
          <p:cNvSpPr txBox="1">
            <a:spLocks noChangeArrowheads="1"/>
          </p:cNvSpPr>
          <p:nvPr/>
        </p:nvSpPr>
        <p:spPr bwMode="auto">
          <a:xfrm>
            <a:off x="5726282" y="3541619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54" name="Text Box 75"/>
          <p:cNvSpPr txBox="1">
            <a:spLocks noChangeArrowheads="1"/>
          </p:cNvSpPr>
          <p:nvPr/>
        </p:nvSpPr>
        <p:spPr bwMode="auto">
          <a:xfrm>
            <a:off x="6366044" y="4532219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1800">
                <a:solidFill>
                  <a:schemeClr val="tx2"/>
                </a:solidFill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cs typeface="ＭＳ Ｐゴシック" charset="0"/>
              </a:rPr>
              <a:t>7</a:t>
            </a:r>
          </a:p>
        </p:txBody>
      </p:sp>
      <p:sp>
        <p:nvSpPr>
          <p:cNvPr id="55" name="Text Box 76"/>
          <p:cNvSpPr txBox="1">
            <a:spLocks noChangeArrowheads="1"/>
          </p:cNvSpPr>
          <p:nvPr/>
        </p:nvSpPr>
        <p:spPr bwMode="auto">
          <a:xfrm>
            <a:off x="8026569" y="4089306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" name="Text Box 77"/>
          <p:cNvSpPr txBox="1">
            <a:spLocks noChangeArrowheads="1"/>
          </p:cNvSpPr>
          <p:nvPr/>
        </p:nvSpPr>
        <p:spPr bwMode="auto">
          <a:xfrm>
            <a:off x="7043907" y="3374931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1800">
                <a:solidFill>
                  <a:schemeClr val="tx2"/>
                </a:solidFill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cs typeface="ＭＳ Ｐゴシック" charset="0"/>
              </a:rPr>
              <a:t>9</a:t>
            </a:r>
          </a:p>
        </p:txBody>
      </p:sp>
      <p:sp>
        <p:nvSpPr>
          <p:cNvPr id="57" name="Text Box 78"/>
          <p:cNvSpPr txBox="1">
            <a:spLocks noChangeArrowheads="1"/>
          </p:cNvSpPr>
          <p:nvPr/>
        </p:nvSpPr>
        <p:spPr bwMode="auto">
          <a:xfrm>
            <a:off x="5932657" y="4105181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1800">
                <a:solidFill>
                  <a:schemeClr val="tx2"/>
                </a:solidFill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cs typeface="ＭＳ Ｐゴシック" charset="0"/>
              </a:rPr>
              <a:t>8</a:t>
            </a:r>
          </a:p>
        </p:txBody>
      </p:sp>
      <p:sp>
        <p:nvSpPr>
          <p:cNvPr id="58" name="Text Box 142"/>
          <p:cNvSpPr txBox="1">
            <a:spLocks noChangeArrowheads="1"/>
          </p:cNvSpPr>
          <p:nvPr/>
        </p:nvSpPr>
        <p:spPr bwMode="auto">
          <a:xfrm>
            <a:off x="5435769" y="264150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59" name="Text Box 143"/>
          <p:cNvSpPr txBox="1">
            <a:spLocks noChangeArrowheads="1"/>
          </p:cNvSpPr>
          <p:nvPr/>
        </p:nvSpPr>
        <p:spPr bwMode="auto">
          <a:xfrm>
            <a:off x="8026569" y="264150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36492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3149"/>
            <a:ext cx="8229600" cy="1143000"/>
          </a:xfrm>
        </p:spPr>
        <p:txBody>
          <a:bodyPr/>
          <a:lstStyle/>
          <a:p>
            <a:r>
              <a:rPr lang="en-US" dirty="0" smtClean="0"/>
              <a:t>Cut Property</a:t>
            </a:r>
            <a:endParaRPr lang="en-US" dirty="0"/>
          </a:p>
        </p:txBody>
      </p:sp>
      <p:sp>
        <p:nvSpPr>
          <p:cNvPr id="34" name="Freeform 149"/>
          <p:cNvSpPr>
            <a:spLocks/>
          </p:cNvSpPr>
          <p:nvPr/>
        </p:nvSpPr>
        <p:spPr bwMode="auto">
          <a:xfrm>
            <a:off x="2754730" y="2700338"/>
            <a:ext cx="1250950" cy="2133600"/>
          </a:xfrm>
          <a:custGeom>
            <a:avLst/>
            <a:gdLst>
              <a:gd name="T0" fmla="*/ 30241875 w 788"/>
              <a:gd name="T1" fmla="*/ 1882555925 h 1344"/>
              <a:gd name="T2" fmla="*/ 619958438 w 788"/>
              <a:gd name="T3" fmla="*/ 2147483647 h 1344"/>
              <a:gd name="T4" fmla="*/ 1496972813 w 788"/>
              <a:gd name="T5" fmla="*/ 2147483647 h 1344"/>
              <a:gd name="T6" fmla="*/ 1980842813 w 788"/>
              <a:gd name="T7" fmla="*/ 1602819375 h 1344"/>
              <a:gd name="T8" fmla="*/ 1527214688 w 788"/>
              <a:gd name="T9" fmla="*/ 657761575 h 1344"/>
              <a:gd name="T10" fmla="*/ 378023438 w 788"/>
              <a:gd name="T11" fmla="*/ 204133450 h 1344"/>
              <a:gd name="T12" fmla="*/ 30241875 w 788"/>
              <a:gd name="T13" fmla="*/ 1882555925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8"/>
              <a:gd name="T22" fmla="*/ 0 h 1344"/>
              <a:gd name="T23" fmla="*/ 788 w 788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8" h="1344">
                <a:moveTo>
                  <a:pt x="12" y="747"/>
                </a:moveTo>
                <a:cubicBezTo>
                  <a:pt x="24" y="891"/>
                  <a:pt x="149" y="1218"/>
                  <a:pt x="246" y="1281"/>
                </a:cubicBezTo>
                <a:cubicBezTo>
                  <a:pt x="343" y="1344"/>
                  <a:pt x="504" y="1232"/>
                  <a:pt x="594" y="1125"/>
                </a:cubicBezTo>
                <a:cubicBezTo>
                  <a:pt x="684" y="1018"/>
                  <a:pt x="784" y="780"/>
                  <a:pt x="786" y="636"/>
                </a:cubicBezTo>
                <a:cubicBezTo>
                  <a:pt x="788" y="492"/>
                  <a:pt x="712" y="353"/>
                  <a:pt x="606" y="261"/>
                </a:cubicBezTo>
                <a:cubicBezTo>
                  <a:pt x="500" y="169"/>
                  <a:pt x="249" y="0"/>
                  <a:pt x="150" y="81"/>
                </a:cubicBezTo>
                <a:cubicBezTo>
                  <a:pt x="51" y="162"/>
                  <a:pt x="0" y="603"/>
                  <a:pt x="12" y="74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Freeform 148"/>
          <p:cNvSpPr>
            <a:spLocks/>
          </p:cNvSpPr>
          <p:nvPr/>
        </p:nvSpPr>
        <p:spPr bwMode="auto">
          <a:xfrm>
            <a:off x="463968" y="3073401"/>
            <a:ext cx="1685925" cy="1911350"/>
          </a:xfrm>
          <a:custGeom>
            <a:avLst/>
            <a:gdLst>
              <a:gd name="T0" fmla="*/ 83165950 w 1062"/>
              <a:gd name="T1" fmla="*/ 1343244075 h 1204"/>
              <a:gd name="T2" fmla="*/ 461187800 w 1062"/>
              <a:gd name="T3" fmla="*/ 2147483647 h 1204"/>
              <a:gd name="T4" fmla="*/ 2147483647 w 1062"/>
              <a:gd name="T5" fmla="*/ 1509574388 h 1204"/>
              <a:gd name="T6" fmla="*/ 960178738 w 1062"/>
              <a:gd name="T7" fmla="*/ 27720925 h 1204"/>
              <a:gd name="T8" fmla="*/ 83165950 w 1062"/>
              <a:gd name="T9" fmla="*/ 1343244075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2"/>
              <a:gd name="T16" fmla="*/ 0 h 1204"/>
              <a:gd name="T17" fmla="*/ 1062 w 1062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2" h="1204">
                <a:moveTo>
                  <a:pt x="33" y="533"/>
                </a:moveTo>
                <a:cubicBezTo>
                  <a:pt x="0" y="730"/>
                  <a:pt x="17" y="1182"/>
                  <a:pt x="183" y="1193"/>
                </a:cubicBezTo>
                <a:cubicBezTo>
                  <a:pt x="349" y="1204"/>
                  <a:pt x="996" y="796"/>
                  <a:pt x="1029" y="599"/>
                </a:cubicBezTo>
                <a:cubicBezTo>
                  <a:pt x="1062" y="402"/>
                  <a:pt x="547" y="22"/>
                  <a:pt x="381" y="11"/>
                </a:cubicBezTo>
                <a:cubicBezTo>
                  <a:pt x="215" y="0"/>
                  <a:pt x="66" y="336"/>
                  <a:pt x="33" y="53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Oval 55"/>
          <p:cNvSpPr>
            <a:spLocks noChangeArrowheads="1"/>
          </p:cNvSpPr>
          <p:nvPr/>
        </p:nvSpPr>
        <p:spPr bwMode="auto">
          <a:xfrm>
            <a:off x="973555" y="3205163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val 56"/>
          <p:cNvSpPr>
            <a:spLocks noChangeArrowheads="1"/>
          </p:cNvSpPr>
          <p:nvPr/>
        </p:nvSpPr>
        <p:spPr bwMode="auto">
          <a:xfrm>
            <a:off x="2954755" y="2900363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Oval 57"/>
          <p:cNvSpPr>
            <a:spLocks noChangeArrowheads="1"/>
          </p:cNvSpPr>
          <p:nvPr/>
        </p:nvSpPr>
        <p:spPr bwMode="auto">
          <a:xfrm>
            <a:off x="1659355" y="3814763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val 58"/>
          <p:cNvSpPr>
            <a:spLocks noChangeArrowheads="1"/>
          </p:cNvSpPr>
          <p:nvPr/>
        </p:nvSpPr>
        <p:spPr bwMode="auto">
          <a:xfrm>
            <a:off x="668755" y="4500563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val 59"/>
          <p:cNvSpPr>
            <a:spLocks noChangeArrowheads="1"/>
          </p:cNvSpPr>
          <p:nvPr/>
        </p:nvSpPr>
        <p:spPr bwMode="auto">
          <a:xfrm>
            <a:off x="3640555" y="3662363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val 60"/>
          <p:cNvSpPr>
            <a:spLocks noChangeArrowheads="1"/>
          </p:cNvSpPr>
          <p:nvPr/>
        </p:nvSpPr>
        <p:spPr bwMode="auto">
          <a:xfrm>
            <a:off x="3107155" y="4348163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2" name="AutoShape 61"/>
          <p:cNvCxnSpPr>
            <a:cxnSpLocks noChangeShapeType="1"/>
            <a:stCxn id="36" idx="5"/>
            <a:endCxn id="38" idx="1"/>
          </p:cNvCxnSpPr>
          <p:nvPr/>
        </p:nvCxnSpPr>
        <p:spPr bwMode="auto">
          <a:xfrm>
            <a:off x="1233905" y="3475038"/>
            <a:ext cx="469900" cy="3746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62"/>
          <p:cNvCxnSpPr>
            <a:cxnSpLocks noChangeShapeType="1"/>
            <a:stCxn id="38" idx="3"/>
            <a:endCxn id="39" idx="7"/>
          </p:cNvCxnSpPr>
          <p:nvPr/>
        </p:nvCxnSpPr>
        <p:spPr bwMode="auto">
          <a:xfrm flipH="1">
            <a:off x="929105" y="4084638"/>
            <a:ext cx="774700" cy="450850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63"/>
          <p:cNvCxnSpPr>
            <a:cxnSpLocks noChangeShapeType="1"/>
            <a:stCxn id="36" idx="3"/>
            <a:endCxn id="39" idx="0"/>
          </p:cNvCxnSpPr>
          <p:nvPr/>
        </p:nvCxnSpPr>
        <p:spPr bwMode="auto">
          <a:xfrm flipH="1">
            <a:off x="821155" y="3475038"/>
            <a:ext cx="196850" cy="101600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64"/>
          <p:cNvCxnSpPr>
            <a:cxnSpLocks noChangeShapeType="1"/>
            <a:stCxn id="38" idx="6"/>
            <a:endCxn id="41" idx="1"/>
          </p:cNvCxnSpPr>
          <p:nvPr/>
        </p:nvCxnSpPr>
        <p:spPr bwMode="auto">
          <a:xfrm>
            <a:off x="1973680" y="3967163"/>
            <a:ext cx="1177925" cy="415925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65"/>
          <p:cNvCxnSpPr>
            <a:cxnSpLocks noChangeShapeType="1"/>
            <a:stCxn id="39" idx="6"/>
            <a:endCxn id="41" idx="2"/>
          </p:cNvCxnSpPr>
          <p:nvPr/>
        </p:nvCxnSpPr>
        <p:spPr bwMode="auto">
          <a:xfrm flipV="1">
            <a:off x="983080" y="4500563"/>
            <a:ext cx="2114550" cy="152400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66"/>
          <p:cNvCxnSpPr>
            <a:cxnSpLocks noChangeShapeType="1"/>
            <a:stCxn id="36" idx="6"/>
            <a:endCxn id="37" idx="2"/>
          </p:cNvCxnSpPr>
          <p:nvPr/>
        </p:nvCxnSpPr>
        <p:spPr bwMode="auto">
          <a:xfrm flipV="1">
            <a:off x="1287880" y="3052763"/>
            <a:ext cx="1657350" cy="30480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67"/>
          <p:cNvCxnSpPr>
            <a:cxnSpLocks noChangeShapeType="1"/>
            <a:stCxn id="38" idx="7"/>
            <a:endCxn id="37" idx="3"/>
          </p:cNvCxnSpPr>
          <p:nvPr/>
        </p:nvCxnSpPr>
        <p:spPr bwMode="auto">
          <a:xfrm flipV="1">
            <a:off x="1919705" y="3170238"/>
            <a:ext cx="1079500" cy="679450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68"/>
          <p:cNvCxnSpPr>
            <a:cxnSpLocks noChangeShapeType="1"/>
            <a:stCxn id="40" idx="1"/>
            <a:endCxn id="37" idx="5"/>
          </p:cNvCxnSpPr>
          <p:nvPr/>
        </p:nvCxnSpPr>
        <p:spPr bwMode="auto">
          <a:xfrm flipH="1" flipV="1">
            <a:off x="3215105" y="3170238"/>
            <a:ext cx="469900" cy="5270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9"/>
          <p:cNvCxnSpPr>
            <a:cxnSpLocks noChangeShapeType="1"/>
            <a:stCxn id="41" idx="7"/>
            <a:endCxn id="40" idx="3"/>
          </p:cNvCxnSpPr>
          <p:nvPr/>
        </p:nvCxnSpPr>
        <p:spPr bwMode="auto">
          <a:xfrm flipV="1">
            <a:off x="3367505" y="3932238"/>
            <a:ext cx="317500" cy="4508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70"/>
          <p:cNvSpPr txBox="1">
            <a:spLocks noChangeArrowheads="1"/>
          </p:cNvSpPr>
          <p:nvPr/>
        </p:nvSpPr>
        <p:spPr bwMode="auto">
          <a:xfrm>
            <a:off x="1949868" y="2838451"/>
            <a:ext cx="436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solidFill>
                  <a:srgbClr val="BE2D00"/>
                </a:solidFill>
              </a:rPr>
              <a:t>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BE2D00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Text Box 71"/>
          <p:cNvSpPr txBox="1">
            <a:spLocks noChangeArrowheads="1"/>
          </p:cNvSpPr>
          <p:nvPr/>
        </p:nvSpPr>
        <p:spPr bwMode="auto">
          <a:xfrm>
            <a:off x="3496093" y="3128963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600493" y="3687763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" name="Text Box 73"/>
          <p:cNvSpPr txBox="1">
            <a:spLocks noChangeArrowheads="1"/>
          </p:cNvSpPr>
          <p:nvPr/>
        </p:nvSpPr>
        <p:spPr bwMode="auto">
          <a:xfrm>
            <a:off x="2505493" y="3814763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55" name="Text Box 74"/>
          <p:cNvSpPr txBox="1">
            <a:spLocks noChangeArrowheads="1"/>
          </p:cNvSpPr>
          <p:nvPr/>
        </p:nvSpPr>
        <p:spPr bwMode="auto">
          <a:xfrm>
            <a:off x="1187868" y="360045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56" name="Text Box 75"/>
          <p:cNvSpPr txBox="1">
            <a:spLocks noChangeArrowheads="1"/>
          </p:cNvSpPr>
          <p:nvPr/>
        </p:nvSpPr>
        <p:spPr bwMode="auto">
          <a:xfrm>
            <a:off x="1827630" y="4591051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Text Box 76"/>
          <p:cNvSpPr txBox="1">
            <a:spLocks noChangeArrowheads="1"/>
          </p:cNvSpPr>
          <p:nvPr/>
        </p:nvSpPr>
        <p:spPr bwMode="auto">
          <a:xfrm>
            <a:off x="3488155" y="4148138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2505493" y="3433763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59" name="Text Box 78"/>
          <p:cNvSpPr txBox="1">
            <a:spLocks noChangeArrowheads="1"/>
          </p:cNvSpPr>
          <p:nvPr/>
        </p:nvSpPr>
        <p:spPr bwMode="auto">
          <a:xfrm>
            <a:off x="1394243" y="4164013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60" name="Text Box 79"/>
          <p:cNvSpPr txBox="1">
            <a:spLocks noChangeArrowheads="1"/>
          </p:cNvSpPr>
          <p:nvPr/>
        </p:nvSpPr>
        <p:spPr bwMode="auto">
          <a:xfrm>
            <a:off x="2259430" y="4243388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e</a:t>
            </a:r>
          </a:p>
        </p:txBody>
      </p:sp>
      <p:sp>
        <p:nvSpPr>
          <p:cNvPr id="61" name="Text Box 81"/>
          <p:cNvSpPr txBox="1">
            <a:spLocks noChangeArrowheads="1"/>
          </p:cNvSpPr>
          <p:nvPr/>
        </p:nvSpPr>
        <p:spPr bwMode="auto">
          <a:xfrm>
            <a:off x="1529180" y="2914651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</a:t>
            </a:r>
          </a:p>
        </p:txBody>
      </p:sp>
      <p:sp>
        <p:nvSpPr>
          <p:cNvPr id="62" name="Text Box 142"/>
          <p:cNvSpPr txBox="1">
            <a:spLocks noChangeArrowheads="1"/>
          </p:cNvSpPr>
          <p:nvPr/>
        </p:nvSpPr>
        <p:spPr bwMode="auto">
          <a:xfrm>
            <a:off x="897355" y="2700338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63" name="Text Box 143"/>
          <p:cNvSpPr txBox="1">
            <a:spLocks noChangeArrowheads="1"/>
          </p:cNvSpPr>
          <p:nvPr/>
        </p:nvSpPr>
        <p:spPr bwMode="auto">
          <a:xfrm>
            <a:off x="3488155" y="2700338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64" name="AutoShape 110"/>
          <p:cNvSpPr>
            <a:spLocks noChangeArrowheads="1"/>
          </p:cNvSpPr>
          <p:nvPr/>
        </p:nvSpPr>
        <p:spPr bwMode="auto">
          <a:xfrm rot="16200000">
            <a:off x="4292096" y="3617913"/>
            <a:ext cx="368300" cy="4572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Freeform 150"/>
          <p:cNvSpPr>
            <a:spLocks/>
          </p:cNvSpPr>
          <p:nvPr/>
        </p:nvSpPr>
        <p:spPr bwMode="auto">
          <a:xfrm>
            <a:off x="7430294" y="2700338"/>
            <a:ext cx="1293812" cy="2133600"/>
          </a:xfrm>
          <a:custGeom>
            <a:avLst/>
            <a:gdLst>
              <a:gd name="T0" fmla="*/ 30241863 w 815"/>
              <a:gd name="T1" fmla="*/ 1882555925 h 1344"/>
              <a:gd name="T2" fmla="*/ 619958198 w 815"/>
              <a:gd name="T3" fmla="*/ 2147483647 h 1344"/>
              <a:gd name="T4" fmla="*/ 1496972234 w 815"/>
              <a:gd name="T5" fmla="*/ 2147483647 h 1344"/>
              <a:gd name="T6" fmla="*/ 2048885446 w 815"/>
              <a:gd name="T7" fmla="*/ 1754028750 h 1344"/>
              <a:gd name="T8" fmla="*/ 1527214097 w 815"/>
              <a:gd name="T9" fmla="*/ 657761575 h 1344"/>
              <a:gd name="T10" fmla="*/ 378023291 w 815"/>
              <a:gd name="T11" fmla="*/ 204133450 h 1344"/>
              <a:gd name="T12" fmla="*/ 30241863 w 815"/>
              <a:gd name="T13" fmla="*/ 1882555925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5"/>
              <a:gd name="T22" fmla="*/ 0 h 1344"/>
              <a:gd name="T23" fmla="*/ 815 w 815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5" h="1344">
                <a:moveTo>
                  <a:pt x="12" y="747"/>
                </a:moveTo>
                <a:cubicBezTo>
                  <a:pt x="24" y="891"/>
                  <a:pt x="149" y="1218"/>
                  <a:pt x="246" y="1281"/>
                </a:cubicBezTo>
                <a:cubicBezTo>
                  <a:pt x="343" y="1344"/>
                  <a:pt x="500" y="1222"/>
                  <a:pt x="594" y="1125"/>
                </a:cubicBezTo>
                <a:cubicBezTo>
                  <a:pt x="688" y="1028"/>
                  <a:pt x="811" y="840"/>
                  <a:pt x="813" y="696"/>
                </a:cubicBezTo>
                <a:cubicBezTo>
                  <a:pt x="815" y="552"/>
                  <a:pt x="716" y="363"/>
                  <a:pt x="606" y="261"/>
                </a:cubicBezTo>
                <a:cubicBezTo>
                  <a:pt x="496" y="159"/>
                  <a:pt x="249" y="0"/>
                  <a:pt x="150" y="81"/>
                </a:cubicBezTo>
                <a:cubicBezTo>
                  <a:pt x="51" y="162"/>
                  <a:pt x="0" y="603"/>
                  <a:pt x="12" y="74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Freeform 151"/>
          <p:cNvSpPr>
            <a:spLocks/>
          </p:cNvSpPr>
          <p:nvPr/>
        </p:nvSpPr>
        <p:spPr bwMode="auto">
          <a:xfrm>
            <a:off x="5139531" y="3073401"/>
            <a:ext cx="1685925" cy="1911350"/>
          </a:xfrm>
          <a:custGeom>
            <a:avLst/>
            <a:gdLst>
              <a:gd name="T0" fmla="*/ 83165950 w 1062"/>
              <a:gd name="T1" fmla="*/ 1343244075 h 1204"/>
              <a:gd name="T2" fmla="*/ 461187800 w 1062"/>
              <a:gd name="T3" fmla="*/ 2147483647 h 1204"/>
              <a:gd name="T4" fmla="*/ 2147483647 w 1062"/>
              <a:gd name="T5" fmla="*/ 1509574388 h 1204"/>
              <a:gd name="T6" fmla="*/ 960178738 w 1062"/>
              <a:gd name="T7" fmla="*/ 27720925 h 1204"/>
              <a:gd name="T8" fmla="*/ 83165950 w 1062"/>
              <a:gd name="T9" fmla="*/ 1343244075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2"/>
              <a:gd name="T16" fmla="*/ 0 h 1204"/>
              <a:gd name="T17" fmla="*/ 1062 w 1062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2" h="1204">
                <a:moveTo>
                  <a:pt x="33" y="533"/>
                </a:moveTo>
                <a:cubicBezTo>
                  <a:pt x="0" y="730"/>
                  <a:pt x="17" y="1182"/>
                  <a:pt x="183" y="1193"/>
                </a:cubicBezTo>
                <a:cubicBezTo>
                  <a:pt x="349" y="1204"/>
                  <a:pt x="996" y="796"/>
                  <a:pt x="1029" y="599"/>
                </a:cubicBezTo>
                <a:cubicBezTo>
                  <a:pt x="1062" y="402"/>
                  <a:pt x="547" y="22"/>
                  <a:pt x="381" y="11"/>
                </a:cubicBezTo>
                <a:cubicBezTo>
                  <a:pt x="215" y="0"/>
                  <a:pt x="66" y="336"/>
                  <a:pt x="33" y="53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Text Box 152"/>
          <p:cNvSpPr txBox="1">
            <a:spLocks noChangeArrowheads="1"/>
          </p:cNvSpPr>
          <p:nvPr/>
        </p:nvSpPr>
        <p:spPr bwMode="auto">
          <a:xfrm>
            <a:off x="5572919" y="2700338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98" name="Text Box 153"/>
          <p:cNvSpPr txBox="1">
            <a:spLocks noChangeArrowheads="1"/>
          </p:cNvSpPr>
          <p:nvPr/>
        </p:nvSpPr>
        <p:spPr bwMode="auto">
          <a:xfrm>
            <a:off x="8163719" y="2700338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99" name="Oval 114"/>
          <p:cNvSpPr>
            <a:spLocks noChangeArrowheads="1"/>
          </p:cNvSpPr>
          <p:nvPr/>
        </p:nvSpPr>
        <p:spPr bwMode="auto">
          <a:xfrm>
            <a:off x="5672931" y="321945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7654131" y="291465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1" name="Oval 116"/>
          <p:cNvSpPr>
            <a:spLocks noChangeArrowheads="1"/>
          </p:cNvSpPr>
          <p:nvPr/>
        </p:nvSpPr>
        <p:spPr bwMode="auto">
          <a:xfrm>
            <a:off x="6358731" y="382905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Oval 117"/>
          <p:cNvSpPr>
            <a:spLocks noChangeArrowheads="1"/>
          </p:cNvSpPr>
          <p:nvPr/>
        </p:nvSpPr>
        <p:spPr bwMode="auto">
          <a:xfrm>
            <a:off x="5368131" y="4514851"/>
            <a:ext cx="304800" cy="304800"/>
          </a:xfrm>
          <a:prstGeom prst="ellipse">
            <a:avLst/>
          </a:prstGeom>
          <a:solidFill>
            <a:srgbClr val="CFDBFD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3" name="Oval 118"/>
          <p:cNvSpPr>
            <a:spLocks noChangeArrowheads="1"/>
          </p:cNvSpPr>
          <p:nvPr/>
        </p:nvSpPr>
        <p:spPr bwMode="auto">
          <a:xfrm>
            <a:off x="8339931" y="367665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Oval 119"/>
          <p:cNvSpPr>
            <a:spLocks noChangeArrowheads="1"/>
          </p:cNvSpPr>
          <p:nvPr/>
        </p:nvSpPr>
        <p:spPr bwMode="auto">
          <a:xfrm>
            <a:off x="7806531" y="4362451"/>
            <a:ext cx="304800" cy="304800"/>
          </a:xfrm>
          <a:prstGeom prst="ellipse">
            <a:avLst/>
          </a:prstGeom>
          <a:solidFill>
            <a:srgbClr val="ECD882"/>
          </a:solidFill>
          <a:ln w="19050">
            <a:solidFill>
              <a:srgbClr val="BE2D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5" name="AutoShape 120"/>
          <p:cNvCxnSpPr>
            <a:cxnSpLocks noChangeShapeType="1"/>
            <a:stCxn id="99" idx="5"/>
            <a:endCxn id="101" idx="1"/>
          </p:cNvCxnSpPr>
          <p:nvPr/>
        </p:nvCxnSpPr>
        <p:spPr bwMode="auto">
          <a:xfrm>
            <a:off x="5933281" y="3489326"/>
            <a:ext cx="469900" cy="3746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121"/>
          <p:cNvCxnSpPr>
            <a:cxnSpLocks noChangeShapeType="1"/>
            <a:stCxn id="101" idx="3"/>
            <a:endCxn id="102" idx="7"/>
          </p:cNvCxnSpPr>
          <p:nvPr/>
        </p:nvCxnSpPr>
        <p:spPr bwMode="auto">
          <a:xfrm flipH="1">
            <a:off x="5628481" y="4098926"/>
            <a:ext cx="774700" cy="450850"/>
          </a:xfrm>
          <a:prstGeom prst="straightConnector1">
            <a:avLst/>
          </a:prstGeom>
          <a:noFill/>
          <a:ln w="1905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22"/>
          <p:cNvCxnSpPr>
            <a:cxnSpLocks noChangeShapeType="1"/>
            <a:stCxn id="99" idx="3"/>
            <a:endCxn id="102" idx="0"/>
          </p:cNvCxnSpPr>
          <p:nvPr/>
        </p:nvCxnSpPr>
        <p:spPr bwMode="auto">
          <a:xfrm flipH="1">
            <a:off x="5520531" y="3489326"/>
            <a:ext cx="196850" cy="101600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123"/>
          <p:cNvCxnSpPr>
            <a:cxnSpLocks noChangeShapeType="1"/>
            <a:stCxn id="101" idx="6"/>
            <a:endCxn id="104" idx="1"/>
          </p:cNvCxnSpPr>
          <p:nvPr/>
        </p:nvCxnSpPr>
        <p:spPr bwMode="auto">
          <a:xfrm>
            <a:off x="6673056" y="3981451"/>
            <a:ext cx="1177925" cy="415925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124"/>
          <p:cNvCxnSpPr>
            <a:cxnSpLocks noChangeShapeType="1"/>
            <a:stCxn id="102" idx="6"/>
            <a:endCxn id="104" idx="2"/>
          </p:cNvCxnSpPr>
          <p:nvPr/>
        </p:nvCxnSpPr>
        <p:spPr bwMode="auto">
          <a:xfrm flipV="1">
            <a:off x="5682456" y="4514851"/>
            <a:ext cx="2114550" cy="152400"/>
          </a:xfrm>
          <a:prstGeom prst="straightConnector1">
            <a:avLst/>
          </a:prstGeom>
          <a:noFill/>
          <a:ln w="3810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25"/>
          <p:cNvCxnSpPr>
            <a:cxnSpLocks noChangeShapeType="1"/>
            <a:stCxn id="99" idx="6"/>
            <a:endCxn id="100" idx="2"/>
          </p:cNvCxnSpPr>
          <p:nvPr/>
        </p:nvCxnSpPr>
        <p:spPr bwMode="auto">
          <a:xfrm flipV="1">
            <a:off x="5987256" y="3067051"/>
            <a:ext cx="1657350" cy="304800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26"/>
          <p:cNvCxnSpPr>
            <a:cxnSpLocks noChangeShapeType="1"/>
            <a:stCxn id="101" idx="7"/>
            <a:endCxn id="100" idx="3"/>
          </p:cNvCxnSpPr>
          <p:nvPr/>
        </p:nvCxnSpPr>
        <p:spPr bwMode="auto">
          <a:xfrm flipV="1">
            <a:off x="6619081" y="3184526"/>
            <a:ext cx="1079500" cy="679450"/>
          </a:xfrm>
          <a:prstGeom prst="straightConnector1">
            <a:avLst/>
          </a:prstGeom>
          <a:noFill/>
          <a:ln w="38100">
            <a:solidFill>
              <a:srgbClr val="40458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27"/>
          <p:cNvCxnSpPr>
            <a:cxnSpLocks noChangeShapeType="1"/>
            <a:stCxn id="103" idx="1"/>
            <a:endCxn id="100" idx="5"/>
          </p:cNvCxnSpPr>
          <p:nvPr/>
        </p:nvCxnSpPr>
        <p:spPr bwMode="auto">
          <a:xfrm flipH="1" flipV="1">
            <a:off x="7914481" y="3184526"/>
            <a:ext cx="469900" cy="5270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AutoShape 128"/>
          <p:cNvCxnSpPr>
            <a:cxnSpLocks noChangeShapeType="1"/>
            <a:stCxn id="104" idx="7"/>
            <a:endCxn id="103" idx="3"/>
          </p:cNvCxnSpPr>
          <p:nvPr/>
        </p:nvCxnSpPr>
        <p:spPr bwMode="auto">
          <a:xfrm flipV="1">
            <a:off x="8066881" y="3946526"/>
            <a:ext cx="317500" cy="450850"/>
          </a:xfrm>
          <a:prstGeom prst="straightConnector1">
            <a:avLst/>
          </a:prstGeom>
          <a:noFill/>
          <a:ln w="19050">
            <a:solidFill>
              <a:srgbClr val="BE2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 Box 129"/>
          <p:cNvSpPr txBox="1">
            <a:spLocks noChangeArrowheads="1"/>
          </p:cNvSpPr>
          <p:nvPr/>
        </p:nvSpPr>
        <p:spPr bwMode="auto">
          <a:xfrm>
            <a:off x="6649244" y="2852738"/>
            <a:ext cx="436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 smtClean="0">
                <a:solidFill>
                  <a:srgbClr val="40458C"/>
                </a:solidFill>
              </a:rPr>
              <a:t>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Text Box 130"/>
          <p:cNvSpPr txBox="1">
            <a:spLocks noChangeArrowheads="1"/>
          </p:cNvSpPr>
          <p:nvPr/>
        </p:nvSpPr>
        <p:spPr bwMode="auto">
          <a:xfrm>
            <a:off x="8195469" y="314325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6" name="Text Box 131"/>
          <p:cNvSpPr txBox="1">
            <a:spLocks noChangeArrowheads="1"/>
          </p:cNvSpPr>
          <p:nvPr/>
        </p:nvSpPr>
        <p:spPr bwMode="auto">
          <a:xfrm>
            <a:off x="5299869" y="370205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7" name="Text Box 132"/>
          <p:cNvSpPr txBox="1">
            <a:spLocks noChangeArrowheads="1"/>
          </p:cNvSpPr>
          <p:nvPr/>
        </p:nvSpPr>
        <p:spPr bwMode="auto">
          <a:xfrm>
            <a:off x="7204869" y="382905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8" name="Text Box 133"/>
          <p:cNvSpPr txBox="1">
            <a:spLocks noChangeArrowheads="1"/>
          </p:cNvSpPr>
          <p:nvPr/>
        </p:nvSpPr>
        <p:spPr bwMode="auto">
          <a:xfrm>
            <a:off x="5887244" y="3614738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19" name="Text Box 134"/>
          <p:cNvSpPr txBox="1">
            <a:spLocks noChangeArrowheads="1"/>
          </p:cNvSpPr>
          <p:nvPr/>
        </p:nvSpPr>
        <p:spPr bwMode="auto">
          <a:xfrm>
            <a:off x="6527006" y="4605338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20" name="Text Box 135"/>
          <p:cNvSpPr txBox="1">
            <a:spLocks noChangeArrowheads="1"/>
          </p:cNvSpPr>
          <p:nvPr/>
        </p:nvSpPr>
        <p:spPr bwMode="auto">
          <a:xfrm>
            <a:off x="8187531" y="4162426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1" name="Text Box 136"/>
          <p:cNvSpPr txBox="1">
            <a:spLocks noChangeArrowheads="1"/>
          </p:cNvSpPr>
          <p:nvPr/>
        </p:nvSpPr>
        <p:spPr bwMode="auto">
          <a:xfrm>
            <a:off x="7204869" y="344805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122" name="Text Box 137"/>
          <p:cNvSpPr txBox="1">
            <a:spLocks noChangeArrowheads="1"/>
          </p:cNvSpPr>
          <p:nvPr/>
        </p:nvSpPr>
        <p:spPr bwMode="auto">
          <a:xfrm>
            <a:off x="6093619" y="417830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23" name="Text Box 138"/>
          <p:cNvSpPr txBox="1">
            <a:spLocks noChangeArrowheads="1"/>
          </p:cNvSpPr>
          <p:nvPr/>
        </p:nvSpPr>
        <p:spPr bwMode="auto">
          <a:xfrm>
            <a:off x="6958806" y="4257676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>
                <a:ln>
                  <a:noFill/>
                </a:ln>
                <a:solidFill>
                  <a:srgbClr val="BE2D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24" name="Text Box 139"/>
          <p:cNvSpPr txBox="1">
            <a:spLocks noChangeArrowheads="1"/>
          </p:cNvSpPr>
          <p:nvPr/>
        </p:nvSpPr>
        <p:spPr bwMode="auto">
          <a:xfrm>
            <a:off x="6228556" y="2928938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26382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95" grpId="0" animBg="1"/>
      <p:bldP spid="96" grpId="0" animBg="1"/>
      <p:bldP spid="97" grpId="0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950"/>
            <a:ext cx="8229600" cy="1143000"/>
          </a:xfrm>
        </p:spPr>
        <p:txBody>
          <a:bodyPr/>
          <a:lstStyle/>
          <a:p>
            <a:r>
              <a:rPr lang="en-US" sz="4800" dirty="0"/>
              <a:t>Prim-</a:t>
            </a:r>
            <a:r>
              <a:rPr lang="en-US" sz="4800" dirty="0" err="1" smtClean="0"/>
              <a:t>Jarnik’s</a:t>
            </a:r>
            <a:r>
              <a:rPr lang="en-US" sz="4800" dirty="0" smtClean="0"/>
              <a:t> MST Algorithm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950"/>
            <a:ext cx="8229600" cy="399270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Start from s and grow MST as a cloud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The sets are cloud and not-cloud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At each step, pick smallest edge from cut, and move the vertex to the cloud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Update the edges in cut</a:t>
            </a:r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19357</TotalTime>
  <Words>1399</Words>
  <Application>Microsoft Macintosh PowerPoint</Application>
  <PresentationFormat>On-screen Show (4:3)</PresentationFormat>
  <Paragraphs>478</Paragraphs>
  <Slides>30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Lecture 22  Minimum Spanning Tree </vt:lpstr>
      <vt:lpstr>Connect the cities using minimum length cable!</vt:lpstr>
      <vt:lpstr>Minimum Spanning Tree (MST) is a Spanning tree of a weighted graph with minimum total edge weight! </vt:lpstr>
      <vt:lpstr>PowerPoint Presentation</vt:lpstr>
      <vt:lpstr>Is MST unique?</vt:lpstr>
      <vt:lpstr>MST Cycle Property</vt:lpstr>
      <vt:lpstr>Cut</vt:lpstr>
      <vt:lpstr>Cut Property</vt:lpstr>
      <vt:lpstr>Prim-Jarnik’s MST Algorithm</vt:lpstr>
      <vt:lpstr>Example</vt:lpstr>
      <vt:lpstr>PowerPoint Presentation</vt:lpstr>
      <vt:lpstr>PowerPoint Presentation</vt:lpstr>
      <vt:lpstr>Analysis</vt:lpstr>
      <vt:lpstr>Kruskal’s MST Algorithm</vt:lpstr>
      <vt:lpstr>Example</vt:lpstr>
      <vt:lpstr>PowerPoint Presentation</vt:lpstr>
      <vt:lpstr>PowerPoint Presentation</vt:lpstr>
      <vt:lpstr>Kruksa’s Algorithm</vt:lpstr>
      <vt:lpstr>Analysis of Kruskal’s Algorithm</vt:lpstr>
      <vt:lpstr>Minimum Spanning Tree is only defined for undirected graphs!</vt:lpstr>
      <vt:lpstr>How do we check if a cycle is formed when an edge is included?</vt:lpstr>
      <vt:lpstr>Cycle is formed if and only if u and v are already connected!</vt:lpstr>
      <vt:lpstr>Maintain a data structure of sets!</vt:lpstr>
      <vt:lpstr>Union-Find Partition Structures</vt:lpstr>
      <vt:lpstr>Partitions with Union-Find Operations</vt:lpstr>
      <vt:lpstr>List-based Implementation</vt:lpstr>
      <vt:lpstr>Time Complexity</vt:lpstr>
      <vt:lpstr>PowerPoint Presentation</vt:lpstr>
      <vt:lpstr>PowerPoint Presentation</vt:lpstr>
      <vt:lpstr>Correctness of Kruskal’s Algorithm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CSL201 Data Structures</dc:title>
  <dc:creator>Chomu Saini</dc:creator>
  <cp:lastModifiedBy>Chomu</cp:lastModifiedBy>
  <cp:revision>391</cp:revision>
  <cp:lastPrinted>2016-05-04T16:04:38Z</cp:lastPrinted>
  <dcterms:created xsi:type="dcterms:W3CDTF">2016-05-01T03:35:43Z</dcterms:created>
  <dcterms:modified xsi:type="dcterms:W3CDTF">2017-11-24T04:01:22Z</dcterms:modified>
</cp:coreProperties>
</file>