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45"/>
  </p:notesMasterIdLst>
  <p:handoutMasterIdLst>
    <p:handoutMasterId r:id="rId46"/>
  </p:handoutMasterIdLst>
  <p:sldIdLst>
    <p:sldId id="257" r:id="rId3"/>
    <p:sldId id="298" r:id="rId4"/>
    <p:sldId id="297" r:id="rId5"/>
    <p:sldId id="299" r:id="rId6"/>
    <p:sldId id="300" r:id="rId7"/>
    <p:sldId id="320" r:id="rId8"/>
    <p:sldId id="301" r:id="rId9"/>
    <p:sldId id="303" r:id="rId10"/>
    <p:sldId id="305" r:id="rId11"/>
    <p:sldId id="306" r:id="rId12"/>
    <p:sldId id="309" r:id="rId13"/>
    <p:sldId id="307" r:id="rId14"/>
    <p:sldId id="308" r:id="rId15"/>
    <p:sldId id="311" r:id="rId16"/>
    <p:sldId id="312" r:id="rId17"/>
    <p:sldId id="315" r:id="rId18"/>
    <p:sldId id="314" r:id="rId19"/>
    <p:sldId id="316" r:id="rId20"/>
    <p:sldId id="317" r:id="rId21"/>
    <p:sldId id="318" r:id="rId22"/>
    <p:sldId id="322" r:id="rId23"/>
    <p:sldId id="321" r:id="rId24"/>
    <p:sldId id="323" r:id="rId25"/>
    <p:sldId id="324" r:id="rId26"/>
    <p:sldId id="326" r:id="rId27"/>
    <p:sldId id="325" r:id="rId28"/>
    <p:sldId id="328" r:id="rId29"/>
    <p:sldId id="329" r:id="rId30"/>
    <p:sldId id="330" r:id="rId31"/>
    <p:sldId id="331" r:id="rId32"/>
    <p:sldId id="332" r:id="rId33"/>
    <p:sldId id="334" r:id="rId34"/>
    <p:sldId id="335" r:id="rId35"/>
    <p:sldId id="336" r:id="rId36"/>
    <p:sldId id="337" r:id="rId37"/>
    <p:sldId id="338" r:id="rId38"/>
    <p:sldId id="339" r:id="rId39"/>
    <p:sldId id="340" r:id="rId40"/>
    <p:sldId id="341" r:id="rId41"/>
    <p:sldId id="342" r:id="rId42"/>
    <p:sldId id="343" r:id="rId43"/>
    <p:sldId id="34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A9B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74" d="100"/>
          <a:sy n="74" d="100"/>
        </p:scale>
        <p:origin x="540" y="84"/>
      </p:cViewPr>
      <p:guideLst/>
    </p:cSldViewPr>
  </p:slideViewPr>
  <p:notesTextViewPr>
    <p:cViewPr>
      <p:scale>
        <a:sx n="1" d="1"/>
        <a:sy n="1" d="1"/>
      </p:scale>
      <p:origin x="0" y="0"/>
    </p:cViewPr>
  </p:notesTextViewPr>
  <p:notesViewPr>
    <p:cSldViewPr snapToGrid="0" showGuides="1">
      <p:cViewPr varScale="1">
        <p:scale>
          <a:sx n="76" d="100"/>
          <a:sy n="76" d="100"/>
        </p:scale>
        <p:origin x="177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jckrumm\Documents\Papers\2011\GPS%20Trajectories%20-%20book%20chapter\Filtering%20Chapter\GPS%20Data\results%20with%20outliers%20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dLbls>
          <c:showLegendKey val="0"/>
          <c:showVal val="0"/>
          <c:showCatName val="0"/>
          <c:showSerName val="0"/>
          <c:showPercent val="0"/>
          <c:showBubbleSize val="0"/>
        </c:dLbls>
        <c:axId val="243884088"/>
        <c:axId val="243879776"/>
      </c:scatterChart>
      <c:valAx>
        <c:axId val="243884088"/>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43879776"/>
        <c:crosses val="autoZero"/>
        <c:crossBetween val="midCat"/>
      </c:valAx>
      <c:valAx>
        <c:axId val="243879776"/>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43884088"/>
        <c:crosses val="autoZero"/>
        <c:crossBetween val="midCat"/>
      </c:valAx>
    </c:plotArea>
    <c:plotVisOnly val="1"/>
    <c:dispBlanksAs val="gap"/>
    <c:showDLblsOverMax val="0"/>
  </c:chart>
  <c:spPr>
    <a:no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dLbls>
          <c:showLegendKey val="0"/>
          <c:showVal val="0"/>
          <c:showCatName val="0"/>
          <c:showSerName val="0"/>
          <c:showPercent val="0"/>
          <c:showBubbleSize val="0"/>
        </c:dLbls>
        <c:axId val="243883304"/>
        <c:axId val="243877816"/>
      </c:scatterChart>
      <c:valAx>
        <c:axId val="243883304"/>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43877816"/>
        <c:crosses val="autoZero"/>
        <c:crossBetween val="midCat"/>
      </c:valAx>
      <c:valAx>
        <c:axId val="243877816"/>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43883304"/>
        <c:crosses val="autoZero"/>
        <c:crossBetween val="midCat"/>
      </c:valAx>
    </c:plotArea>
    <c:plotVisOnly val="1"/>
    <c:dispBlanksAs val="gap"/>
    <c:showDLblsOverMax val="0"/>
  </c:chart>
  <c:spPr>
    <a:no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dLbls>
          <c:showLegendKey val="0"/>
          <c:showVal val="0"/>
          <c:showCatName val="0"/>
          <c:showSerName val="0"/>
          <c:showPercent val="0"/>
          <c:showBubbleSize val="0"/>
        </c:dLbls>
        <c:axId val="243880560"/>
        <c:axId val="243880952"/>
      </c:scatterChart>
      <c:valAx>
        <c:axId val="243880560"/>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43880952"/>
        <c:crosses val="autoZero"/>
        <c:crossBetween val="midCat"/>
      </c:valAx>
      <c:valAx>
        <c:axId val="243880952"/>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43880560"/>
        <c:crosses val="autoZero"/>
        <c:crossBetween val="midCat"/>
      </c:valAx>
    </c:plotArea>
    <c:plotVisOnly val="1"/>
    <c:dispBlanksAs val="gap"/>
    <c:showDLblsOverMax val="0"/>
  </c:chart>
  <c:spPr>
    <a:noFill/>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Mean Filter</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bg1">
                  <a:lumMod val="65000"/>
                </a:schemeClr>
              </a:solidFill>
            </a:ln>
          </c:spPr>
          <c:marker>
            <c:symbol val="none"/>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ser>
          <c:idx val="1"/>
          <c:order val="1"/>
          <c:tx>
            <c:v>Mean</c:v>
          </c:tx>
          <c:spPr>
            <a:ln w="28575">
              <a:solidFill>
                <a:schemeClr val="tx1"/>
              </a:solidFill>
            </a:ln>
          </c:spPr>
          <c:marker>
            <c:symbol val="none"/>
          </c:marker>
          <c:xVal>
            <c:numRef>
              <c:f>xy!$H$4:$H$1077</c:f>
              <c:numCache>
                <c:formatCode>General</c:formatCode>
                <c:ptCount val="1074"/>
                <c:pt idx="0">
                  <c:v>10</c:v>
                </c:pt>
                <c:pt idx="1">
                  <c:v>10</c:v>
                </c:pt>
                <c:pt idx="2">
                  <c:v>10</c:v>
                </c:pt>
                <c:pt idx="3">
                  <c:v>10</c:v>
                </c:pt>
                <c:pt idx="4">
                  <c:v>10</c:v>
                </c:pt>
                <c:pt idx="5">
                  <c:v>10</c:v>
                </c:pt>
                <c:pt idx="6">
                  <c:v>10</c:v>
                </c:pt>
                <c:pt idx="7">
                  <c:v>10.1404694575</c:v>
                </c:pt>
                <c:pt idx="8">
                  <c:v>10.24972348</c:v>
                </c:pt>
                <c:pt idx="9">
                  <c:v>10.337126698000001</c:v>
                </c:pt>
                <c:pt idx="10">
                  <c:v>10.449502263999999</c:v>
                </c:pt>
                <c:pt idx="11">
                  <c:v>10.56187783</c:v>
                </c:pt>
                <c:pt idx="12">
                  <c:v>10.724198094</c:v>
                </c:pt>
                <c:pt idx="13">
                  <c:v>10.886518358</c:v>
                </c:pt>
                <c:pt idx="14">
                  <c:v>11.173700364</c:v>
                </c:pt>
                <c:pt idx="15">
                  <c:v>11.46088237</c:v>
                </c:pt>
                <c:pt idx="16">
                  <c:v>11.860439941999999</c:v>
                </c:pt>
                <c:pt idx="17">
                  <c:v>12.259997514</c:v>
                </c:pt>
                <c:pt idx="18">
                  <c:v>12.771930652</c:v>
                </c:pt>
                <c:pt idx="19">
                  <c:v>13.458670223</c:v>
                </c:pt>
                <c:pt idx="20">
                  <c:v>14.145409794000001</c:v>
                </c:pt>
                <c:pt idx="21">
                  <c:v>14.944524931</c:v>
                </c:pt>
                <c:pt idx="22">
                  <c:v>15.806070934999999</c:v>
                </c:pt>
                <c:pt idx="23">
                  <c:v>16.842423371999999</c:v>
                </c:pt>
                <c:pt idx="24">
                  <c:v>17.978665199000002</c:v>
                </c:pt>
                <c:pt idx="25">
                  <c:v>19.289713466999999</c:v>
                </c:pt>
                <c:pt idx="26">
                  <c:v>20.600761733999999</c:v>
                </c:pt>
                <c:pt idx="27">
                  <c:v>22.136561133000001</c:v>
                </c:pt>
                <c:pt idx="28">
                  <c:v>23.734791398999999</c:v>
                </c:pt>
                <c:pt idx="29">
                  <c:v>25.270590797000001</c:v>
                </c:pt>
                <c:pt idx="30">
                  <c:v>26.918765761</c:v>
                </c:pt>
                <c:pt idx="31">
                  <c:v>28.629371591999998</c:v>
                </c:pt>
                <c:pt idx="32">
                  <c:v>30.227601858</c:v>
                </c:pt>
                <c:pt idx="33">
                  <c:v>31.651025691000001</c:v>
                </c:pt>
                <c:pt idx="34">
                  <c:v>33.311686831999999</c:v>
                </c:pt>
                <c:pt idx="35">
                  <c:v>34.847486230000001</c:v>
                </c:pt>
                <c:pt idx="36">
                  <c:v>36.395771797999998</c:v>
                </c:pt>
                <c:pt idx="37">
                  <c:v>37.944057364999999</c:v>
                </c:pt>
                <c:pt idx="38">
                  <c:v>39.317536498999999</c:v>
                </c:pt>
                <c:pt idx="39">
                  <c:v>40.641070943000003</c:v>
                </c:pt>
                <c:pt idx="40">
                  <c:v>41.789798945999998</c:v>
                </c:pt>
                <c:pt idx="41">
                  <c:v>42.426593818999997</c:v>
                </c:pt>
                <c:pt idx="42">
                  <c:v>42.888582259000003</c:v>
                </c:pt>
                <c:pt idx="43">
                  <c:v>43.238195132999998</c:v>
                </c:pt>
                <c:pt idx="44">
                  <c:v>43.125819567000001</c:v>
                </c:pt>
                <c:pt idx="45">
                  <c:v>43.075874869000003</c:v>
                </c:pt>
                <c:pt idx="46">
                  <c:v>42.951013134</c:v>
                </c:pt>
                <c:pt idx="47">
                  <c:v>42.613886436999998</c:v>
                </c:pt>
                <c:pt idx="48">
                  <c:v>42.389135306</c:v>
                </c:pt>
                <c:pt idx="49">
                  <c:v>42.101953299999998</c:v>
                </c:pt>
                <c:pt idx="50">
                  <c:v>41.989577734999997</c:v>
                </c:pt>
                <c:pt idx="51">
                  <c:v>42.326704432</c:v>
                </c:pt>
                <c:pt idx="52">
                  <c:v>42.901068436999999</c:v>
                </c:pt>
                <c:pt idx="53">
                  <c:v>43.812559139999998</c:v>
                </c:pt>
                <c:pt idx="54">
                  <c:v>44.724049843000003</c:v>
                </c:pt>
                <c:pt idx="55">
                  <c:v>45.635540544999998</c:v>
                </c:pt>
                <c:pt idx="56">
                  <c:v>46.559517417000002</c:v>
                </c:pt>
                <c:pt idx="57">
                  <c:v>47.47100812</c:v>
                </c:pt>
                <c:pt idx="58">
                  <c:v>48.494874387999999</c:v>
                </c:pt>
                <c:pt idx="59">
                  <c:v>49.631116222000003</c:v>
                </c:pt>
                <c:pt idx="60">
                  <c:v>50.717413356999998</c:v>
                </c:pt>
                <c:pt idx="61">
                  <c:v>51.916086059000001</c:v>
                </c:pt>
                <c:pt idx="62">
                  <c:v>53.164703451999998</c:v>
                </c:pt>
                <c:pt idx="63">
                  <c:v>54.300945278</c:v>
                </c:pt>
                <c:pt idx="64">
                  <c:v>55.499617979</c:v>
                </c:pt>
                <c:pt idx="65">
                  <c:v>56.810666247</c:v>
                </c:pt>
                <c:pt idx="66">
                  <c:v>58.346465645999999</c:v>
                </c:pt>
                <c:pt idx="67">
                  <c:v>60.119502351999998</c:v>
                </c:pt>
                <c:pt idx="68">
                  <c:v>61.830108183999997</c:v>
                </c:pt>
                <c:pt idx="69">
                  <c:v>63.665575758000003</c:v>
                </c:pt>
                <c:pt idx="70">
                  <c:v>65.550988031000003</c:v>
                </c:pt>
                <c:pt idx="71">
                  <c:v>67.386455604999995</c:v>
                </c:pt>
                <c:pt idx="72">
                  <c:v>69.446674310000006</c:v>
                </c:pt>
                <c:pt idx="73">
                  <c:v>71.569323890999996</c:v>
                </c:pt>
                <c:pt idx="74">
                  <c:v>73.629542596999997</c:v>
                </c:pt>
                <c:pt idx="75">
                  <c:v>75.577385735999997</c:v>
                </c:pt>
                <c:pt idx="76">
                  <c:v>77.125671311000005</c:v>
                </c:pt>
                <c:pt idx="77">
                  <c:v>78.324344013000001</c:v>
                </c:pt>
                <c:pt idx="78">
                  <c:v>79.360696458000007</c:v>
                </c:pt>
                <c:pt idx="79">
                  <c:v>80.272187160000001</c:v>
                </c:pt>
                <c:pt idx="80">
                  <c:v>81.071302295999999</c:v>
                </c:pt>
                <c:pt idx="81">
                  <c:v>81.695610998999996</c:v>
                </c:pt>
                <c:pt idx="82">
                  <c:v>82.095168571000002</c:v>
                </c:pt>
                <c:pt idx="83">
                  <c:v>82.319919702000007</c:v>
                </c:pt>
                <c:pt idx="84">
                  <c:v>82.544670832999998</c:v>
                </c:pt>
                <c:pt idx="85">
                  <c:v>82.544670832999998</c:v>
                </c:pt>
                <c:pt idx="86">
                  <c:v>82.769421964000003</c:v>
                </c:pt>
                <c:pt idx="87">
                  <c:v>82.994173094999994</c:v>
                </c:pt>
                <c:pt idx="88">
                  <c:v>83.331299791999996</c:v>
                </c:pt>
                <c:pt idx="89">
                  <c:v>84.480027796000002</c:v>
                </c:pt>
                <c:pt idx="90">
                  <c:v>85.791076063999995</c:v>
                </c:pt>
                <c:pt idx="91">
                  <c:v>87.451737198000004</c:v>
                </c:pt>
                <c:pt idx="92">
                  <c:v>89.049967464000005</c:v>
                </c:pt>
                <c:pt idx="93">
                  <c:v>90.997810604999998</c:v>
                </c:pt>
                <c:pt idx="94">
                  <c:v>93.120460175999995</c:v>
                </c:pt>
                <c:pt idx="95">
                  <c:v>91.867860880999999</c:v>
                </c:pt>
                <c:pt idx="96">
                  <c:v>94.215261581999997</c:v>
                </c:pt>
                <c:pt idx="97">
                  <c:v>96.675037853000006</c:v>
                </c:pt>
                <c:pt idx="98">
                  <c:v>99.197244987999994</c:v>
                </c:pt>
                <c:pt idx="99">
                  <c:v>100.907850821</c:v>
                </c:pt>
                <c:pt idx="100">
                  <c:v>102.56851195</c:v>
                </c:pt>
                <c:pt idx="101">
                  <c:v>103.879560213</c:v>
                </c:pt>
                <c:pt idx="102">
                  <c:v>105.253039348</c:v>
                </c:pt>
                <c:pt idx="103">
                  <c:v>106.27690560800001</c:v>
                </c:pt>
                <c:pt idx="104">
                  <c:v>107.18839630799999</c:v>
                </c:pt>
                <c:pt idx="105">
                  <c:v>111.58751144</c:v>
                </c:pt>
                <c:pt idx="106">
                  <c:v>112.49900215</c:v>
                </c:pt>
                <c:pt idx="107">
                  <c:v>113.41049285</c:v>
                </c:pt>
                <c:pt idx="108">
                  <c:v>114.25955269000001</c:v>
                </c:pt>
                <c:pt idx="109">
                  <c:v>115.17104338999999</c:v>
                </c:pt>
                <c:pt idx="110">
                  <c:v>116.0825341</c:v>
                </c:pt>
                <c:pt idx="111">
                  <c:v>117.10640037</c:v>
                </c:pt>
                <c:pt idx="112">
                  <c:v>118.01789107</c:v>
                </c:pt>
                <c:pt idx="113">
                  <c:v>118.92938177000001</c:v>
                </c:pt>
                <c:pt idx="114">
                  <c:v>119.90330333999999</c:v>
                </c:pt>
                <c:pt idx="115">
                  <c:v>121.03954517</c:v>
                </c:pt>
                <c:pt idx="116">
                  <c:v>122.30064874</c:v>
                </c:pt>
                <c:pt idx="117">
                  <c:v>123.62418318</c:v>
                </c:pt>
                <c:pt idx="118">
                  <c:v>125.11003787999999</c:v>
                </c:pt>
                <c:pt idx="119">
                  <c:v>126.54594788999999</c:v>
                </c:pt>
                <c:pt idx="120">
                  <c:v>127.98185789999999</c:v>
                </c:pt>
                <c:pt idx="121">
                  <c:v>129.59257435000001</c:v>
                </c:pt>
                <c:pt idx="122">
                  <c:v>131.42804193000001</c:v>
                </c:pt>
                <c:pt idx="123">
                  <c:v>133.55069151000001</c:v>
                </c:pt>
                <c:pt idx="124">
                  <c:v>135.88560604</c:v>
                </c:pt>
                <c:pt idx="125">
                  <c:v>138.34538232</c:v>
                </c:pt>
                <c:pt idx="126">
                  <c:v>140.68029684999999</c:v>
                </c:pt>
                <c:pt idx="127">
                  <c:v>142.96526668999999</c:v>
                </c:pt>
                <c:pt idx="128">
                  <c:v>145.13786096000001</c:v>
                </c:pt>
                <c:pt idx="129">
                  <c:v>147.31045523</c:v>
                </c:pt>
                <c:pt idx="130">
                  <c:v>149.37067393000001</c:v>
                </c:pt>
                <c:pt idx="131">
                  <c:v>151.14371062999999</c:v>
                </c:pt>
                <c:pt idx="132">
                  <c:v>152.80437176999999</c:v>
                </c:pt>
                <c:pt idx="133">
                  <c:v>154.34017116000001</c:v>
                </c:pt>
                <c:pt idx="134">
                  <c:v>155.66370560999999</c:v>
                </c:pt>
                <c:pt idx="135">
                  <c:v>156.57519629999999</c:v>
                </c:pt>
                <c:pt idx="136">
                  <c:v>157.49917317000001</c:v>
                </c:pt>
                <c:pt idx="137">
                  <c:v>158.41066387000001</c:v>
                </c:pt>
                <c:pt idx="138">
                  <c:v>159.20977901000001</c:v>
                </c:pt>
                <c:pt idx="139">
                  <c:v>159.83408771000001</c:v>
                </c:pt>
                <c:pt idx="140">
                  <c:v>160.45839641000001</c:v>
                </c:pt>
                <c:pt idx="141">
                  <c:v>161.13264981</c:v>
                </c:pt>
                <c:pt idx="142">
                  <c:v>161.93176493999999</c:v>
                </c:pt>
                <c:pt idx="143">
                  <c:v>162.68093537999999</c:v>
                </c:pt>
                <c:pt idx="144">
                  <c:v>163.41761964</c:v>
                </c:pt>
                <c:pt idx="145">
                  <c:v>164.34159652</c:v>
                </c:pt>
                <c:pt idx="146">
                  <c:v>164.74115409000001</c:v>
                </c:pt>
                <c:pt idx="147">
                  <c:v>165.02833609000001</c:v>
                </c:pt>
                <c:pt idx="148">
                  <c:v>165.37794894999999</c:v>
                </c:pt>
                <c:pt idx="149">
                  <c:v>165.77750650999999</c:v>
                </c:pt>
                <c:pt idx="150">
                  <c:v>166.06468851</c:v>
                </c:pt>
                <c:pt idx="151">
                  <c:v>166.30192581</c:v>
                </c:pt>
                <c:pt idx="152">
                  <c:v>166.30192581</c:v>
                </c:pt>
                <c:pt idx="153">
                  <c:v>166.30192581</c:v>
                </c:pt>
                <c:pt idx="154">
                  <c:v>166.36435667999999</c:v>
                </c:pt>
                <c:pt idx="155">
                  <c:v>166.47673225</c:v>
                </c:pt>
                <c:pt idx="156">
                  <c:v>167.21341652000001</c:v>
                </c:pt>
                <c:pt idx="157">
                  <c:v>168.01253165</c:v>
                </c:pt>
                <c:pt idx="158">
                  <c:v>168.69927122000001</c:v>
                </c:pt>
                <c:pt idx="159">
                  <c:v>169.61076193</c:v>
                </c:pt>
                <c:pt idx="160">
                  <c:v>170.63462820000001</c:v>
                </c:pt>
                <c:pt idx="161">
                  <c:v>171.65849446999999</c:v>
                </c:pt>
                <c:pt idx="162">
                  <c:v>172.68236074000001</c:v>
                </c:pt>
                <c:pt idx="163">
                  <c:v>173.59385144999999</c:v>
                </c:pt>
                <c:pt idx="164">
                  <c:v>174.21816014999999</c:v>
                </c:pt>
                <c:pt idx="165">
                  <c:v>174.73009328000001</c:v>
                </c:pt>
                <c:pt idx="166">
                  <c:v>174.90489971</c:v>
                </c:pt>
                <c:pt idx="167">
                  <c:v>175.24202640999999</c:v>
                </c:pt>
                <c:pt idx="168">
                  <c:v>176.15351712</c:v>
                </c:pt>
                <c:pt idx="169">
                  <c:v>177.30224512000001</c:v>
                </c:pt>
                <c:pt idx="170">
                  <c:v>178.85053069</c:v>
                </c:pt>
                <c:pt idx="171">
                  <c:v>180.79837381999999</c:v>
                </c:pt>
                <c:pt idx="172">
                  <c:v>182.97096809000001</c:v>
                </c:pt>
                <c:pt idx="173">
                  <c:v>185.14356236</c:v>
                </c:pt>
                <c:pt idx="174">
                  <c:v>187.42853220000001</c:v>
                </c:pt>
                <c:pt idx="175">
                  <c:v>189.60112647</c:v>
                </c:pt>
                <c:pt idx="176">
                  <c:v>191.77372073999999</c:v>
                </c:pt>
                <c:pt idx="177">
                  <c:v>193.60918831000001</c:v>
                </c:pt>
                <c:pt idx="178">
                  <c:v>194.75791631000001</c:v>
                </c:pt>
                <c:pt idx="179">
                  <c:v>195.31979414</c:v>
                </c:pt>
                <c:pt idx="180">
                  <c:v>195.43216971000001</c:v>
                </c:pt>
                <c:pt idx="181">
                  <c:v>195.03261215000001</c:v>
                </c:pt>
                <c:pt idx="182">
                  <c:v>194.29592787999999</c:v>
                </c:pt>
                <c:pt idx="183">
                  <c:v>193.43438187000001</c:v>
                </c:pt>
                <c:pt idx="184">
                  <c:v>192.46046029999999</c:v>
                </c:pt>
                <c:pt idx="185">
                  <c:v>191.54896959999999</c:v>
                </c:pt>
                <c:pt idx="186">
                  <c:v>190.63747889999999</c:v>
                </c:pt>
                <c:pt idx="187">
                  <c:v>189.72598819999999</c:v>
                </c:pt>
                <c:pt idx="188">
                  <c:v>188.80201133</c:v>
                </c:pt>
                <c:pt idx="189">
                  <c:v>187.89052063</c:v>
                </c:pt>
                <c:pt idx="190">
                  <c:v>186.91659906000001</c:v>
                </c:pt>
                <c:pt idx="191">
                  <c:v>186.00510836000001</c:v>
                </c:pt>
                <c:pt idx="192">
                  <c:v>185.08113148999999</c:v>
                </c:pt>
                <c:pt idx="193">
                  <c:v>184.16964078999999</c:v>
                </c:pt>
                <c:pt idx="194">
                  <c:v>183.25815008000001</c:v>
                </c:pt>
                <c:pt idx="195">
                  <c:v>182.28422850999999</c:v>
                </c:pt>
                <c:pt idx="196">
                  <c:v>181.24787606999999</c:v>
                </c:pt>
                <c:pt idx="197">
                  <c:v>180.21152364</c:v>
                </c:pt>
                <c:pt idx="198">
                  <c:v>179.18765737000001</c:v>
                </c:pt>
                <c:pt idx="199">
                  <c:v>178.1637911</c:v>
                </c:pt>
                <c:pt idx="200">
                  <c:v>177.07749396</c:v>
                </c:pt>
                <c:pt idx="201">
                  <c:v>175.92876595000001</c:v>
                </c:pt>
                <c:pt idx="202">
                  <c:v>174.68014855000001</c:v>
                </c:pt>
                <c:pt idx="203">
                  <c:v>173.48147585000001</c:v>
                </c:pt>
                <c:pt idx="204">
                  <c:v>172.17042759</c:v>
                </c:pt>
                <c:pt idx="205">
                  <c:v>170.97175489</c:v>
                </c:pt>
                <c:pt idx="206">
                  <c:v>169.72313749</c:v>
                </c:pt>
                <c:pt idx="207">
                  <c:v>168.46203392000001</c:v>
                </c:pt>
                <c:pt idx="208">
                  <c:v>167.26336122000001</c:v>
                </c:pt>
                <c:pt idx="209">
                  <c:v>166.06468852</c:v>
                </c:pt>
                <c:pt idx="210">
                  <c:v>165.04082224999999</c:v>
                </c:pt>
                <c:pt idx="211">
                  <c:v>164.01695599000001</c:v>
                </c:pt>
                <c:pt idx="212">
                  <c:v>163.21784086</c:v>
                </c:pt>
                <c:pt idx="213">
                  <c:v>162.35629485000001</c:v>
                </c:pt>
                <c:pt idx="214">
                  <c:v>161.60712441000001</c:v>
                </c:pt>
                <c:pt idx="215">
                  <c:v>160.85795397000001</c:v>
                </c:pt>
                <c:pt idx="216">
                  <c:v>160.17121441</c:v>
                </c:pt>
                <c:pt idx="217">
                  <c:v>159.60933657999999</c:v>
                </c:pt>
                <c:pt idx="218">
                  <c:v>158.98502787999999</c:v>
                </c:pt>
                <c:pt idx="219">
                  <c:v>158.47309475</c:v>
                </c:pt>
                <c:pt idx="220">
                  <c:v>157.83629988000001</c:v>
                </c:pt>
                <c:pt idx="221">
                  <c:v>157.31188057</c:v>
                </c:pt>
                <c:pt idx="222">
                  <c:v>156.67508569</c:v>
                </c:pt>
                <c:pt idx="223">
                  <c:v>156.11320787</c:v>
                </c:pt>
                <c:pt idx="224">
                  <c:v>155.53884386999999</c:v>
                </c:pt>
                <c:pt idx="225">
                  <c:v>154.85210430000001</c:v>
                </c:pt>
                <c:pt idx="226">
                  <c:v>154.21530942000001</c:v>
                </c:pt>
                <c:pt idx="227">
                  <c:v>153.46613898000001</c:v>
                </c:pt>
                <c:pt idx="228">
                  <c:v>152.71696854000001</c:v>
                </c:pt>
                <c:pt idx="229">
                  <c:v>151.96779810000001</c:v>
                </c:pt>
                <c:pt idx="230">
                  <c:v>151.28105853</c:v>
                </c:pt>
                <c:pt idx="231">
                  <c:v>150.59431896000001</c:v>
                </c:pt>
                <c:pt idx="232">
                  <c:v>149.90757939</c:v>
                </c:pt>
                <c:pt idx="233">
                  <c:v>149.27078451</c:v>
                </c:pt>
                <c:pt idx="234">
                  <c:v>148.75885137</c:v>
                </c:pt>
                <c:pt idx="235">
                  <c:v>148.35929379999999</c:v>
                </c:pt>
                <c:pt idx="236">
                  <c:v>147.95973623</c:v>
                </c:pt>
                <c:pt idx="237">
                  <c:v>147.78492979000001</c:v>
                </c:pt>
                <c:pt idx="238">
                  <c:v>147.72249891999999</c:v>
                </c:pt>
                <c:pt idx="239">
                  <c:v>147.72249891999999</c:v>
                </c:pt>
                <c:pt idx="240">
                  <c:v>147.78492979000001</c:v>
                </c:pt>
                <c:pt idx="241">
                  <c:v>147.84736065999999</c:v>
                </c:pt>
                <c:pt idx="242">
                  <c:v>148.02216709999999</c:v>
                </c:pt>
                <c:pt idx="243">
                  <c:v>148.19697353999999</c:v>
                </c:pt>
                <c:pt idx="244">
                  <c:v>148.48415555</c:v>
                </c:pt>
                <c:pt idx="245">
                  <c:v>148.88371312000001</c:v>
                </c:pt>
                <c:pt idx="246">
                  <c:v>149.28327068999999</c:v>
                </c:pt>
                <c:pt idx="247">
                  <c:v>149.68282826000001</c:v>
                </c:pt>
                <c:pt idx="248">
                  <c:v>150.20724756999999</c:v>
                </c:pt>
                <c:pt idx="249">
                  <c:v>150.71918070000001</c:v>
                </c:pt>
                <c:pt idx="250">
                  <c:v>151.34348940000001</c:v>
                </c:pt>
                <c:pt idx="251">
                  <c:v>152.09265984000001</c:v>
                </c:pt>
                <c:pt idx="252">
                  <c:v>152.84183028000001</c:v>
                </c:pt>
                <c:pt idx="253">
                  <c:v>153.70337628999999</c:v>
                </c:pt>
                <c:pt idx="254">
                  <c:v>154.50249142000001</c:v>
                </c:pt>
                <c:pt idx="255">
                  <c:v>155.18923099</c:v>
                </c:pt>
                <c:pt idx="256">
                  <c:v>155.87597056000001</c:v>
                </c:pt>
                <c:pt idx="257">
                  <c:v>156.56271011999999</c:v>
                </c:pt>
                <c:pt idx="258">
                  <c:v>157.24944969000001</c:v>
                </c:pt>
                <c:pt idx="259">
                  <c:v>157.99862013000001</c:v>
                </c:pt>
                <c:pt idx="260">
                  <c:v>158.74779057000001</c:v>
                </c:pt>
                <c:pt idx="261">
                  <c:v>159.37209927000001</c:v>
                </c:pt>
                <c:pt idx="262">
                  <c:v>159.99640797000001</c:v>
                </c:pt>
                <c:pt idx="263">
                  <c:v>160.5083411</c:v>
                </c:pt>
                <c:pt idx="264">
                  <c:v>160.97032953999999</c:v>
                </c:pt>
                <c:pt idx="265">
                  <c:v>161.43231797999999</c:v>
                </c:pt>
                <c:pt idx="266">
                  <c:v>161.89430641999999</c:v>
                </c:pt>
                <c:pt idx="267">
                  <c:v>162.29386400000001</c:v>
                </c:pt>
                <c:pt idx="268">
                  <c:v>162.69342155999999</c:v>
                </c:pt>
                <c:pt idx="269">
                  <c:v>163.09297913</c:v>
                </c:pt>
                <c:pt idx="270">
                  <c:v>163.49253669000001</c:v>
                </c:pt>
                <c:pt idx="271">
                  <c:v>164.00446982</c:v>
                </c:pt>
                <c:pt idx="272">
                  <c:v>164.69120939000001</c:v>
                </c:pt>
                <c:pt idx="273">
                  <c:v>165.49032452</c:v>
                </c:pt>
                <c:pt idx="274">
                  <c:v>166.40181522</c:v>
                </c:pt>
                <c:pt idx="275">
                  <c:v>167.48811234999999</c:v>
                </c:pt>
                <c:pt idx="276">
                  <c:v>168.68678505</c:v>
                </c:pt>
                <c:pt idx="277">
                  <c:v>169.94788861999999</c:v>
                </c:pt>
                <c:pt idx="278">
                  <c:v>171.19650601999999</c:v>
                </c:pt>
                <c:pt idx="279">
                  <c:v>172.33274785</c:v>
                </c:pt>
                <c:pt idx="280">
                  <c:v>173.35661411999999</c:v>
                </c:pt>
                <c:pt idx="281">
                  <c:v>174.33053569</c:v>
                </c:pt>
                <c:pt idx="282">
                  <c:v>175.24202638</c:v>
                </c:pt>
                <c:pt idx="283">
                  <c:v>176.15351708</c:v>
                </c:pt>
                <c:pt idx="284">
                  <c:v>177.06500778</c:v>
                </c:pt>
                <c:pt idx="285">
                  <c:v>177.80169205000001</c:v>
                </c:pt>
                <c:pt idx="286">
                  <c:v>178.55086248999999</c:v>
                </c:pt>
                <c:pt idx="287">
                  <c:v>179.23760206</c:v>
                </c:pt>
                <c:pt idx="288">
                  <c:v>179.81196607000001</c:v>
                </c:pt>
                <c:pt idx="289">
                  <c:v>180.49870564</c:v>
                </c:pt>
                <c:pt idx="290">
                  <c:v>181.18544521000001</c:v>
                </c:pt>
                <c:pt idx="291">
                  <c:v>181.92212948</c:v>
                </c:pt>
                <c:pt idx="292">
                  <c:v>182.67129992</c:v>
                </c:pt>
                <c:pt idx="293">
                  <c:v>183.42047036</c:v>
                </c:pt>
                <c:pt idx="294">
                  <c:v>184.10720993000001</c:v>
                </c:pt>
                <c:pt idx="295">
                  <c:v>184.7939495</c:v>
                </c:pt>
                <c:pt idx="296">
                  <c:v>185.46820288999999</c:v>
                </c:pt>
                <c:pt idx="297">
                  <c:v>186.32974888999999</c:v>
                </c:pt>
                <c:pt idx="298">
                  <c:v>187.35361515</c:v>
                </c:pt>
                <c:pt idx="299">
                  <c:v>188.50234315</c:v>
                </c:pt>
                <c:pt idx="300">
                  <c:v>189.87582229</c:v>
                </c:pt>
                <c:pt idx="301">
                  <c:v>191.19935672</c:v>
                </c:pt>
                <c:pt idx="302">
                  <c:v>192.62278056</c:v>
                </c:pt>
                <c:pt idx="303">
                  <c:v>194.04620439000001</c:v>
                </c:pt>
                <c:pt idx="304">
                  <c:v>195.59448996</c:v>
                </c:pt>
                <c:pt idx="305">
                  <c:v>197.25515110000001</c:v>
                </c:pt>
                <c:pt idx="306">
                  <c:v>199.02818780999999</c:v>
                </c:pt>
                <c:pt idx="307">
                  <c:v>200.73879364000001</c:v>
                </c:pt>
                <c:pt idx="308">
                  <c:v>202.51183033999999</c:v>
                </c:pt>
                <c:pt idx="309">
                  <c:v>204.17249149</c:v>
                </c:pt>
                <c:pt idx="310">
                  <c:v>205.77072175000001</c:v>
                </c:pt>
                <c:pt idx="311">
                  <c:v>207.41889671999999</c:v>
                </c:pt>
                <c:pt idx="312">
                  <c:v>209.07955785999999</c:v>
                </c:pt>
                <c:pt idx="313">
                  <c:v>210.91502543999999</c:v>
                </c:pt>
                <c:pt idx="314">
                  <c:v>212.86286858</c:v>
                </c:pt>
                <c:pt idx="315">
                  <c:v>214.92308728</c:v>
                </c:pt>
                <c:pt idx="316">
                  <c:v>216.93336128999999</c:v>
                </c:pt>
                <c:pt idx="317">
                  <c:v>218.99358000000001</c:v>
                </c:pt>
                <c:pt idx="318">
                  <c:v>221.05379871</c:v>
                </c:pt>
                <c:pt idx="319">
                  <c:v>223.05158653999999</c:v>
                </c:pt>
                <c:pt idx="320">
                  <c:v>225.11180525</c:v>
                </c:pt>
                <c:pt idx="321">
                  <c:v>227.28439951999999</c:v>
                </c:pt>
                <c:pt idx="322">
                  <c:v>229.39456292</c:v>
                </c:pt>
                <c:pt idx="323">
                  <c:v>231.44229544999999</c:v>
                </c:pt>
                <c:pt idx="324">
                  <c:v>233.26527684999999</c:v>
                </c:pt>
                <c:pt idx="325">
                  <c:v>235.08825825</c:v>
                </c:pt>
                <c:pt idx="326">
                  <c:v>236.97367052000001</c:v>
                </c:pt>
                <c:pt idx="327">
                  <c:v>238.79665191999999</c:v>
                </c:pt>
                <c:pt idx="328">
                  <c:v>240.51974393</c:v>
                </c:pt>
                <c:pt idx="329">
                  <c:v>242.40515619999999</c:v>
                </c:pt>
                <c:pt idx="330">
                  <c:v>244.11576203999999</c:v>
                </c:pt>
                <c:pt idx="331">
                  <c:v>245.72647848</c:v>
                </c:pt>
                <c:pt idx="332">
                  <c:v>247.27476404999999</c:v>
                </c:pt>
                <c:pt idx="333">
                  <c:v>248.71067404999999</c:v>
                </c:pt>
                <c:pt idx="334">
                  <c:v>250.19652875</c:v>
                </c:pt>
                <c:pt idx="335">
                  <c:v>251.63243876000001</c:v>
                </c:pt>
                <c:pt idx="336">
                  <c:v>252.94348703</c:v>
                </c:pt>
                <c:pt idx="337">
                  <c:v>254.31696617</c:v>
                </c:pt>
                <c:pt idx="338">
                  <c:v>255.62801443000001</c:v>
                </c:pt>
                <c:pt idx="339">
                  <c:v>256.93906270000002</c:v>
                </c:pt>
                <c:pt idx="340">
                  <c:v>258.3749727</c:v>
                </c:pt>
                <c:pt idx="341">
                  <c:v>259.79839654</c:v>
                </c:pt>
                <c:pt idx="342">
                  <c:v>261.22182036999999</c:v>
                </c:pt>
                <c:pt idx="343">
                  <c:v>262.75761977000002</c:v>
                </c:pt>
                <c:pt idx="344">
                  <c:v>264.35585004000001</c:v>
                </c:pt>
                <c:pt idx="345">
                  <c:v>266.01651117</c:v>
                </c:pt>
                <c:pt idx="346">
                  <c:v>267.72711700000002</c:v>
                </c:pt>
                <c:pt idx="347">
                  <c:v>269.32534726</c:v>
                </c:pt>
                <c:pt idx="348">
                  <c:v>270.98600841000001</c:v>
                </c:pt>
                <c:pt idx="349">
                  <c:v>272.53429397999997</c:v>
                </c:pt>
                <c:pt idx="350">
                  <c:v>274.07009338</c:v>
                </c:pt>
                <c:pt idx="351">
                  <c:v>275.73075452</c:v>
                </c:pt>
                <c:pt idx="352">
                  <c:v>277.27904009999997</c:v>
                </c:pt>
                <c:pt idx="353">
                  <c:v>278.49019898</c:v>
                </c:pt>
                <c:pt idx="354">
                  <c:v>279.40168968</c:v>
                </c:pt>
                <c:pt idx="355">
                  <c:v>280.02599838999998</c:v>
                </c:pt>
                <c:pt idx="356">
                  <c:v>280.37561126000003</c:v>
                </c:pt>
                <c:pt idx="357">
                  <c:v>280.50047301000001</c:v>
                </c:pt>
                <c:pt idx="358">
                  <c:v>280.37561126000003</c:v>
                </c:pt>
                <c:pt idx="359">
                  <c:v>280.02599838999998</c:v>
                </c:pt>
                <c:pt idx="360">
                  <c:v>279.46412056000003</c:v>
                </c:pt>
                <c:pt idx="361">
                  <c:v>278.55262985000002</c:v>
                </c:pt>
                <c:pt idx="362">
                  <c:v>277.51627740999999</c:v>
                </c:pt>
                <c:pt idx="363">
                  <c:v>276.59230054</c:v>
                </c:pt>
                <c:pt idx="364">
                  <c:v>275.68080983999999</c:v>
                </c:pt>
                <c:pt idx="365">
                  <c:v>274.81926383000001</c:v>
                </c:pt>
                <c:pt idx="366">
                  <c:v>273.95771782999998</c:v>
                </c:pt>
                <c:pt idx="367">
                  <c:v>273.14611651000001</c:v>
                </c:pt>
                <c:pt idx="368">
                  <c:v>272.45937694000003</c:v>
                </c:pt>
                <c:pt idx="369">
                  <c:v>271.77263736999998</c:v>
                </c:pt>
                <c:pt idx="370">
                  <c:v>271.13584250000002</c:v>
                </c:pt>
                <c:pt idx="371">
                  <c:v>270.49904763000001</c:v>
                </c:pt>
                <c:pt idx="372">
                  <c:v>269.98711449000001</c:v>
                </c:pt>
                <c:pt idx="373">
                  <c:v>269.36280578999998</c:v>
                </c:pt>
                <c:pt idx="374">
                  <c:v>268.85087265999999</c:v>
                </c:pt>
                <c:pt idx="375">
                  <c:v>268.22656396000002</c:v>
                </c:pt>
                <c:pt idx="376">
                  <c:v>267.71463082000002</c:v>
                </c:pt>
                <c:pt idx="377">
                  <c:v>267.20269768999998</c:v>
                </c:pt>
                <c:pt idx="378">
                  <c:v>266.57838900000002</c:v>
                </c:pt>
                <c:pt idx="379">
                  <c:v>266.06645587000003</c:v>
                </c:pt>
                <c:pt idx="380">
                  <c:v>265.44214717</c:v>
                </c:pt>
                <c:pt idx="381">
                  <c:v>264.81783847000003</c:v>
                </c:pt>
                <c:pt idx="382">
                  <c:v>264.13109890999999</c:v>
                </c:pt>
                <c:pt idx="383">
                  <c:v>263.55673490999999</c:v>
                </c:pt>
                <c:pt idx="384">
                  <c:v>262.86999534</c:v>
                </c:pt>
                <c:pt idx="385">
                  <c:v>262.07088020999998</c:v>
                </c:pt>
                <c:pt idx="386">
                  <c:v>261.15938950999998</c:v>
                </c:pt>
                <c:pt idx="387">
                  <c:v>260.13552324</c:v>
                </c:pt>
                <c:pt idx="388">
                  <c:v>258.99928139999997</c:v>
                </c:pt>
                <c:pt idx="389">
                  <c:v>257.68823313000001</c:v>
                </c:pt>
                <c:pt idx="390">
                  <c:v>256.37718486</c:v>
                </c:pt>
                <c:pt idx="391">
                  <c:v>254.94127485999999</c:v>
                </c:pt>
                <c:pt idx="392">
                  <c:v>253.40547545999999</c:v>
                </c:pt>
                <c:pt idx="393">
                  <c:v>251.74481431999999</c:v>
                </c:pt>
                <c:pt idx="394">
                  <c:v>250.08415317999999</c:v>
                </c:pt>
                <c:pt idx="395">
                  <c:v>248.53586761</c:v>
                </c:pt>
                <c:pt idx="396">
                  <c:v>246.98758204000001</c:v>
                </c:pt>
                <c:pt idx="397">
                  <c:v>245.55167204</c:v>
                </c:pt>
                <c:pt idx="398">
                  <c:v>244.34051317000001</c:v>
                </c:pt>
                <c:pt idx="399">
                  <c:v>243.19178517</c:v>
                </c:pt>
                <c:pt idx="400">
                  <c:v>242.15543274000001</c:v>
                </c:pt>
                <c:pt idx="401">
                  <c:v>241.35631760999999</c:v>
                </c:pt>
                <c:pt idx="402">
                  <c:v>240.60714716999999</c:v>
                </c:pt>
                <c:pt idx="403">
                  <c:v>239.80803202999999</c:v>
                </c:pt>
                <c:pt idx="404">
                  <c:v>239.00891688999999</c:v>
                </c:pt>
                <c:pt idx="405">
                  <c:v>238.09742618000001</c:v>
                </c:pt>
                <c:pt idx="406">
                  <c:v>237.18593548000001</c:v>
                </c:pt>
                <c:pt idx="407">
                  <c:v>236.16206921</c:v>
                </c:pt>
                <c:pt idx="408">
                  <c:v>234.91345181</c:v>
                </c:pt>
                <c:pt idx="409">
                  <c:v>233.66483441</c:v>
                </c:pt>
                <c:pt idx="410">
                  <c:v>232.24141057</c:v>
                </c:pt>
                <c:pt idx="411">
                  <c:v>230.59323560000001</c:v>
                </c:pt>
                <c:pt idx="412">
                  <c:v>228.88262975999999</c:v>
                </c:pt>
                <c:pt idx="413">
                  <c:v>227.23445480000001</c:v>
                </c:pt>
                <c:pt idx="414">
                  <c:v>225.57379366999999</c:v>
                </c:pt>
                <c:pt idx="415">
                  <c:v>223.97556341000001</c:v>
                </c:pt>
                <c:pt idx="416">
                  <c:v>222.25247139999999</c:v>
                </c:pt>
                <c:pt idx="417">
                  <c:v>220.47943470000001</c:v>
                </c:pt>
                <c:pt idx="418">
                  <c:v>218.88120444</c:v>
                </c:pt>
                <c:pt idx="419">
                  <c:v>217.15811242999999</c:v>
                </c:pt>
                <c:pt idx="420">
                  <c:v>215.49745128999999</c:v>
                </c:pt>
                <c:pt idx="421">
                  <c:v>213.94916572</c:v>
                </c:pt>
                <c:pt idx="422">
                  <c:v>212.51325571999999</c:v>
                </c:pt>
                <c:pt idx="423">
                  <c:v>211.07734571</c:v>
                </c:pt>
                <c:pt idx="424">
                  <c:v>209.65392188000001</c:v>
                </c:pt>
                <c:pt idx="425">
                  <c:v>208.39281831</c:v>
                </c:pt>
                <c:pt idx="426">
                  <c:v>207.25657648000001</c:v>
                </c:pt>
                <c:pt idx="427">
                  <c:v>206.23271022</c:v>
                </c:pt>
                <c:pt idx="428">
                  <c:v>205.25878865000001</c:v>
                </c:pt>
                <c:pt idx="429">
                  <c:v>204.52210439000001</c:v>
                </c:pt>
                <c:pt idx="430">
                  <c:v>204.01017125999999</c:v>
                </c:pt>
                <c:pt idx="431">
                  <c:v>203.61061369000001</c:v>
                </c:pt>
                <c:pt idx="432">
                  <c:v>203.27348699000001</c:v>
                </c:pt>
                <c:pt idx="433">
                  <c:v>203.04873585999999</c:v>
                </c:pt>
                <c:pt idx="434">
                  <c:v>202.93636029000001</c:v>
                </c:pt>
                <c:pt idx="435">
                  <c:v>202.82398472</c:v>
                </c:pt>
                <c:pt idx="436">
                  <c:v>202.93636029000001</c:v>
                </c:pt>
                <c:pt idx="437">
                  <c:v>203.16111142</c:v>
                </c:pt>
                <c:pt idx="438">
                  <c:v>203.49823810999999</c:v>
                </c:pt>
                <c:pt idx="439">
                  <c:v>203.94774036999999</c:v>
                </c:pt>
                <c:pt idx="440">
                  <c:v>204.34729794</c:v>
                </c:pt>
                <c:pt idx="441">
                  <c:v>204.74685550999999</c:v>
                </c:pt>
                <c:pt idx="442">
                  <c:v>205.14641308</c:v>
                </c:pt>
                <c:pt idx="443">
                  <c:v>205.54597064999999</c:v>
                </c:pt>
                <c:pt idx="444">
                  <c:v>205.94552822</c:v>
                </c:pt>
                <c:pt idx="445">
                  <c:v>206.34508579000001</c:v>
                </c:pt>
                <c:pt idx="446">
                  <c:v>206.63226778999999</c:v>
                </c:pt>
                <c:pt idx="447">
                  <c:v>207.03182534999999</c:v>
                </c:pt>
                <c:pt idx="448">
                  <c:v>207.31900734999999</c:v>
                </c:pt>
                <c:pt idx="449">
                  <c:v>207.60618934999999</c:v>
                </c:pt>
                <c:pt idx="450">
                  <c:v>207.94331604000001</c:v>
                </c:pt>
                <c:pt idx="451">
                  <c:v>208.28044273</c:v>
                </c:pt>
                <c:pt idx="452">
                  <c:v>208.74243117</c:v>
                </c:pt>
                <c:pt idx="453">
                  <c:v>209.36673986</c:v>
                </c:pt>
                <c:pt idx="454">
                  <c:v>210.10342412</c:v>
                </c:pt>
                <c:pt idx="455">
                  <c:v>211.07734568999999</c:v>
                </c:pt>
                <c:pt idx="456">
                  <c:v>212.10121194999999</c:v>
                </c:pt>
                <c:pt idx="457">
                  <c:v>213.24993996000001</c:v>
                </c:pt>
                <c:pt idx="458">
                  <c:v>214.51104352999999</c:v>
                </c:pt>
                <c:pt idx="459">
                  <c:v>215.83457797</c:v>
                </c:pt>
                <c:pt idx="460">
                  <c:v>217.15811242000001</c:v>
                </c:pt>
                <c:pt idx="461">
                  <c:v>218.70639800000001</c:v>
                </c:pt>
                <c:pt idx="462">
                  <c:v>220.30462825999999</c:v>
                </c:pt>
                <c:pt idx="463">
                  <c:v>221.96528939999999</c:v>
                </c:pt>
                <c:pt idx="464">
                  <c:v>223.62595053999999</c:v>
                </c:pt>
                <c:pt idx="465">
                  <c:v>225.11180524</c:v>
                </c:pt>
                <c:pt idx="466">
                  <c:v>226.66009081000001</c:v>
                </c:pt>
                <c:pt idx="467">
                  <c:v>228.19589020000001</c:v>
                </c:pt>
                <c:pt idx="468">
                  <c:v>229.79412047</c:v>
                </c:pt>
                <c:pt idx="469">
                  <c:v>231.44229544000001</c:v>
                </c:pt>
                <c:pt idx="470">
                  <c:v>233.15290127</c:v>
                </c:pt>
                <c:pt idx="471">
                  <c:v>234.86350709999999</c:v>
                </c:pt>
                <c:pt idx="472">
                  <c:v>236.51168207000001</c:v>
                </c:pt>
                <c:pt idx="473">
                  <c:v>238.05996765</c:v>
                </c:pt>
                <c:pt idx="474">
                  <c:v>239.54582235000001</c:v>
                </c:pt>
                <c:pt idx="475">
                  <c:v>241.20648349000001</c:v>
                </c:pt>
                <c:pt idx="476">
                  <c:v>242.86714463000001</c:v>
                </c:pt>
                <c:pt idx="477">
                  <c:v>244.41543021000001</c:v>
                </c:pt>
                <c:pt idx="478">
                  <c:v>245.78890935000001</c:v>
                </c:pt>
                <c:pt idx="479">
                  <c:v>246.98758204999999</c:v>
                </c:pt>
                <c:pt idx="480">
                  <c:v>248.01144832</c:v>
                </c:pt>
                <c:pt idx="481">
                  <c:v>248.93542518999999</c:v>
                </c:pt>
                <c:pt idx="482">
                  <c:v>249.74702649</c:v>
                </c:pt>
                <c:pt idx="483">
                  <c:v>250.30890432000001</c:v>
                </c:pt>
                <c:pt idx="484">
                  <c:v>250.82083746000001</c:v>
                </c:pt>
                <c:pt idx="485">
                  <c:v>251.09553328999999</c:v>
                </c:pt>
                <c:pt idx="486">
                  <c:v>251.25785356</c:v>
                </c:pt>
                <c:pt idx="487">
                  <c:v>251.43265998999999</c:v>
                </c:pt>
                <c:pt idx="488">
                  <c:v>251.71984198999999</c:v>
                </c:pt>
                <c:pt idx="489">
                  <c:v>252.06945485</c:v>
                </c:pt>
                <c:pt idx="490">
                  <c:v>252.41906771000001</c:v>
                </c:pt>
                <c:pt idx="491">
                  <c:v>252.75619441000001</c:v>
                </c:pt>
                <c:pt idx="492">
                  <c:v>253.26812755</c:v>
                </c:pt>
                <c:pt idx="493">
                  <c:v>254.01729799</c:v>
                </c:pt>
                <c:pt idx="494">
                  <c:v>254.87884399000001</c:v>
                </c:pt>
                <c:pt idx="495">
                  <c:v>255.85276555999999</c:v>
                </c:pt>
                <c:pt idx="496">
                  <c:v>256.88911798999999</c:v>
                </c:pt>
                <c:pt idx="497">
                  <c:v>257.91298425999997</c:v>
                </c:pt>
                <c:pt idx="498">
                  <c:v>258.82447495999997</c:v>
                </c:pt>
                <c:pt idx="499">
                  <c:v>259.73596566999998</c:v>
                </c:pt>
                <c:pt idx="500">
                  <c:v>260.75983194000003</c:v>
                </c:pt>
                <c:pt idx="501">
                  <c:v>261.67132264000003</c:v>
                </c:pt>
                <c:pt idx="502">
                  <c:v>262.47043776999999</c:v>
                </c:pt>
                <c:pt idx="503">
                  <c:v>263.26955290000001</c:v>
                </c:pt>
                <c:pt idx="504">
                  <c:v>263.95629246999999</c:v>
                </c:pt>
                <c:pt idx="505">
                  <c:v>264.53065647</c:v>
                </c:pt>
                <c:pt idx="506">
                  <c:v>265.15496517000003</c:v>
                </c:pt>
                <c:pt idx="507">
                  <c:v>265.66689830000001</c:v>
                </c:pt>
                <c:pt idx="508">
                  <c:v>266.40358256000002</c:v>
                </c:pt>
                <c:pt idx="509">
                  <c:v>271.10269769000001</c:v>
                </c:pt>
                <c:pt idx="510">
                  <c:v>275.20181282999999</c:v>
                </c:pt>
                <c:pt idx="511">
                  <c:v>276.12578969999998</c:v>
                </c:pt>
                <c:pt idx="512">
                  <c:v>277.09971127</c:v>
                </c:pt>
                <c:pt idx="513">
                  <c:v>278.12357752999998</c:v>
                </c:pt>
                <c:pt idx="514">
                  <c:v>279.27230553999999</c:v>
                </c:pt>
                <c:pt idx="515">
                  <c:v>280.53340910999998</c:v>
                </c:pt>
                <c:pt idx="516">
                  <c:v>281.79451268999998</c:v>
                </c:pt>
                <c:pt idx="517">
                  <c:v>283.10556095999999</c:v>
                </c:pt>
                <c:pt idx="518">
                  <c:v>284.31671984000002</c:v>
                </c:pt>
                <c:pt idx="519">
                  <c:v>281.56544785</c:v>
                </c:pt>
                <c:pt idx="520">
                  <c:v>279.41417584999999</c:v>
                </c:pt>
                <c:pt idx="521">
                  <c:v>280.48798682</c:v>
                </c:pt>
                <c:pt idx="522">
                  <c:v>281.57428396</c:v>
                </c:pt>
                <c:pt idx="523">
                  <c:v>282.61063639999998</c:v>
                </c:pt>
                <c:pt idx="524">
                  <c:v>283.63450266000001</c:v>
                </c:pt>
                <c:pt idx="525">
                  <c:v>284.65836891999999</c:v>
                </c:pt>
                <c:pt idx="526">
                  <c:v>285.63229049</c:v>
                </c:pt>
                <c:pt idx="527">
                  <c:v>286.66864292999998</c:v>
                </c:pt>
                <c:pt idx="528">
                  <c:v>287.58013362999998</c:v>
                </c:pt>
                <c:pt idx="529">
                  <c:v>288.49162432999998</c:v>
                </c:pt>
                <c:pt idx="530">
                  <c:v>289.40311502999998</c:v>
                </c:pt>
                <c:pt idx="531">
                  <c:v>290.3770366</c:v>
                </c:pt>
                <c:pt idx="532">
                  <c:v>291.2885273</c:v>
                </c:pt>
                <c:pt idx="533">
                  <c:v>292.200018</c:v>
                </c:pt>
                <c:pt idx="534">
                  <c:v>293.1115087</c:v>
                </c:pt>
                <c:pt idx="535">
                  <c:v>294.0229994</c:v>
                </c:pt>
                <c:pt idx="536">
                  <c:v>294.99692097000002</c:v>
                </c:pt>
                <c:pt idx="537">
                  <c:v>296.13316279999998</c:v>
                </c:pt>
                <c:pt idx="538">
                  <c:v>297.39426637000003</c:v>
                </c:pt>
                <c:pt idx="539">
                  <c:v>298.70531463999998</c:v>
                </c:pt>
                <c:pt idx="540">
                  <c:v>300.01636291</c:v>
                </c:pt>
                <c:pt idx="541">
                  <c:v>301.45227290999998</c:v>
                </c:pt>
                <c:pt idx="542">
                  <c:v>302.82575204</c:v>
                </c:pt>
                <c:pt idx="543">
                  <c:v>304.13680031000001</c:v>
                </c:pt>
                <c:pt idx="544">
                  <c:v>305.68508587999997</c:v>
                </c:pt>
                <c:pt idx="545">
                  <c:v>307.12099589000002</c:v>
                </c:pt>
                <c:pt idx="546">
                  <c:v>308.54441972000001</c:v>
                </c:pt>
                <c:pt idx="547">
                  <c:v>309.86795416000001</c:v>
                </c:pt>
                <c:pt idx="548">
                  <c:v>311.29137799</c:v>
                </c:pt>
                <c:pt idx="549">
                  <c:v>312.72728798999998</c:v>
                </c:pt>
                <c:pt idx="550">
                  <c:v>314.27557356</c:v>
                </c:pt>
                <c:pt idx="551">
                  <c:v>315.6989974</c:v>
                </c:pt>
                <c:pt idx="552">
                  <c:v>317.12242123999999</c:v>
                </c:pt>
                <c:pt idx="553">
                  <c:v>318.67070682000002</c:v>
                </c:pt>
                <c:pt idx="554">
                  <c:v>319.98175508999998</c:v>
                </c:pt>
                <c:pt idx="555">
                  <c:v>321.51755449000001</c:v>
                </c:pt>
                <c:pt idx="556">
                  <c:v>323.00340919000001</c:v>
                </c:pt>
                <c:pt idx="557">
                  <c:v>324.42683303000001</c:v>
                </c:pt>
                <c:pt idx="558">
                  <c:v>325.73788130000003</c:v>
                </c:pt>
                <c:pt idx="559">
                  <c:v>326.98649870000003</c:v>
                </c:pt>
                <c:pt idx="560">
                  <c:v>328.13522670999998</c:v>
                </c:pt>
                <c:pt idx="561">
                  <c:v>329.22152383999997</c:v>
                </c:pt>
                <c:pt idx="562">
                  <c:v>330.42019654000001</c:v>
                </c:pt>
                <c:pt idx="563">
                  <c:v>331.44406279999998</c:v>
                </c:pt>
                <c:pt idx="564">
                  <c:v>332.59279079999999</c:v>
                </c:pt>
                <c:pt idx="565">
                  <c:v>333.67908793999999</c:v>
                </c:pt>
                <c:pt idx="566">
                  <c:v>334.70295420999997</c:v>
                </c:pt>
                <c:pt idx="567">
                  <c:v>335.73930664</c:v>
                </c:pt>
                <c:pt idx="568">
                  <c:v>336.88803465000001</c:v>
                </c:pt>
                <c:pt idx="569">
                  <c:v>337.92438708999998</c:v>
                </c:pt>
                <c:pt idx="570">
                  <c:v>339.01068422999998</c:v>
                </c:pt>
                <c:pt idx="571">
                  <c:v>340.15941223999999</c:v>
                </c:pt>
                <c:pt idx="572">
                  <c:v>341.42051580999998</c:v>
                </c:pt>
                <c:pt idx="573">
                  <c:v>342.74405024999999</c:v>
                </c:pt>
                <c:pt idx="574">
                  <c:v>343.94272296000003</c:v>
                </c:pt>
                <c:pt idx="575">
                  <c:v>345.09145095999997</c:v>
                </c:pt>
                <c:pt idx="576">
                  <c:v>346.46493009</c:v>
                </c:pt>
                <c:pt idx="577">
                  <c:v>347.77597836000001</c:v>
                </c:pt>
                <c:pt idx="578">
                  <c:v>348.86227549</c:v>
                </c:pt>
                <c:pt idx="579">
                  <c:v>350.06094818999998</c:v>
                </c:pt>
                <c:pt idx="580">
                  <c:v>351.19719000999999</c:v>
                </c:pt>
                <c:pt idx="581">
                  <c:v>352.33343184</c:v>
                </c:pt>
                <c:pt idx="582">
                  <c:v>353.35729809999998</c:v>
                </c:pt>
                <c:pt idx="583">
                  <c:v>354.38116437000002</c:v>
                </c:pt>
                <c:pt idx="584">
                  <c:v>355.40503063</c:v>
                </c:pt>
                <c:pt idx="585">
                  <c:v>356.31652133</c:v>
                </c:pt>
                <c:pt idx="586">
                  <c:v>357.22801204000001</c:v>
                </c:pt>
                <c:pt idx="587">
                  <c:v>358.20193361000003</c:v>
                </c:pt>
                <c:pt idx="588">
                  <c:v>359.33817543999999</c:v>
                </c:pt>
                <c:pt idx="589">
                  <c:v>360.48690345</c:v>
                </c:pt>
                <c:pt idx="590">
                  <c:v>361.74800703</c:v>
                </c:pt>
                <c:pt idx="591">
                  <c:v>362.94667973000003</c:v>
                </c:pt>
                <c:pt idx="592">
                  <c:v>364.27021417999998</c:v>
                </c:pt>
                <c:pt idx="593">
                  <c:v>365.64369331</c:v>
                </c:pt>
                <c:pt idx="594">
                  <c:v>367.07960331999999</c:v>
                </c:pt>
                <c:pt idx="595">
                  <c:v>368.51551332999998</c:v>
                </c:pt>
                <c:pt idx="596">
                  <c:v>369.83904776000003</c:v>
                </c:pt>
                <c:pt idx="597">
                  <c:v>371.15009602999999</c:v>
                </c:pt>
                <c:pt idx="598">
                  <c:v>372.41119959999997</c:v>
                </c:pt>
                <c:pt idx="599">
                  <c:v>373.54744141999998</c:v>
                </c:pt>
                <c:pt idx="600">
                  <c:v>374.52136299</c:v>
                </c:pt>
                <c:pt idx="601">
                  <c:v>375.55771542999997</c:v>
                </c:pt>
                <c:pt idx="602">
                  <c:v>376.35683055999999</c:v>
                </c:pt>
                <c:pt idx="603">
                  <c:v>377.15594570000002</c:v>
                </c:pt>
                <c:pt idx="604">
                  <c:v>377.78025439999999</c:v>
                </c:pt>
                <c:pt idx="605">
                  <c:v>378.40456310000002</c:v>
                </c:pt>
                <c:pt idx="606">
                  <c:v>378.91649624000001</c:v>
                </c:pt>
                <c:pt idx="607">
                  <c:v>379.31605381000003</c:v>
                </c:pt>
                <c:pt idx="608">
                  <c:v>379.49086025000003</c:v>
                </c:pt>
                <c:pt idx="609">
                  <c:v>379.66566669000002</c:v>
                </c:pt>
                <c:pt idx="610">
                  <c:v>379.66566669000002</c:v>
                </c:pt>
                <c:pt idx="611">
                  <c:v>379.49086025000003</c:v>
                </c:pt>
                <c:pt idx="612">
                  <c:v>379.20367825</c:v>
                </c:pt>
                <c:pt idx="613">
                  <c:v>378.69174511</c:v>
                </c:pt>
                <c:pt idx="614">
                  <c:v>378.17981197</c:v>
                </c:pt>
                <c:pt idx="615">
                  <c:v>377.55550326999997</c:v>
                </c:pt>
                <c:pt idx="616">
                  <c:v>376.93119457</c:v>
                </c:pt>
                <c:pt idx="617">
                  <c:v>376.13207942999998</c:v>
                </c:pt>
                <c:pt idx="618">
                  <c:v>375.44533985999999</c:v>
                </c:pt>
                <c:pt idx="619">
                  <c:v>374.75860029</c:v>
                </c:pt>
                <c:pt idx="620">
                  <c:v>374.18423627999999</c:v>
                </c:pt>
                <c:pt idx="621">
                  <c:v>373.72224784999997</c:v>
                </c:pt>
                <c:pt idx="622">
                  <c:v>373.32269028000002</c:v>
                </c:pt>
                <c:pt idx="623">
                  <c:v>373.03550827999999</c:v>
                </c:pt>
                <c:pt idx="624">
                  <c:v>372.74832628000001</c:v>
                </c:pt>
                <c:pt idx="625">
                  <c:v>372.46114427999998</c:v>
                </c:pt>
                <c:pt idx="626">
                  <c:v>372.33628254000001</c:v>
                </c:pt>
                <c:pt idx="627">
                  <c:v>372.51108898000001</c:v>
                </c:pt>
                <c:pt idx="628">
                  <c:v>372.79827097999998</c:v>
                </c:pt>
                <c:pt idx="629">
                  <c:v>373.19782855</c:v>
                </c:pt>
                <c:pt idx="630">
                  <c:v>373.77219256000001</c:v>
                </c:pt>
                <c:pt idx="631">
                  <c:v>374.40898743000002</c:v>
                </c:pt>
                <c:pt idx="632">
                  <c:v>375.32047813999998</c:v>
                </c:pt>
                <c:pt idx="633">
                  <c:v>376.34434441000002</c:v>
                </c:pt>
                <c:pt idx="634">
                  <c:v>377.36821068</c:v>
                </c:pt>
                <c:pt idx="635">
                  <c:v>378.56688337999998</c:v>
                </c:pt>
                <c:pt idx="636">
                  <c:v>379.82798695000002</c:v>
                </c:pt>
                <c:pt idx="637">
                  <c:v>381.18897991</c:v>
                </c:pt>
                <c:pt idx="638">
                  <c:v>382.61240375</c:v>
                </c:pt>
                <c:pt idx="639">
                  <c:v>384.16068932000002</c:v>
                </c:pt>
                <c:pt idx="640">
                  <c:v>385.80886428000002</c:v>
                </c:pt>
                <c:pt idx="641">
                  <c:v>387.46952542000002</c:v>
                </c:pt>
                <c:pt idx="642">
                  <c:v>389.06775568</c:v>
                </c:pt>
                <c:pt idx="643">
                  <c:v>390.79084769000002</c:v>
                </c:pt>
                <c:pt idx="644">
                  <c:v>392.78863552000001</c:v>
                </c:pt>
                <c:pt idx="645">
                  <c:v>394.96122979</c:v>
                </c:pt>
                <c:pt idx="646">
                  <c:v>397.13382405999999</c:v>
                </c:pt>
                <c:pt idx="647">
                  <c:v>399.14409806999998</c:v>
                </c:pt>
                <c:pt idx="648">
                  <c:v>401.42906790000001</c:v>
                </c:pt>
                <c:pt idx="649">
                  <c:v>403.76398244000001</c:v>
                </c:pt>
                <c:pt idx="650">
                  <c:v>406.22375871000003</c:v>
                </c:pt>
                <c:pt idx="651">
                  <c:v>408.95823080999998</c:v>
                </c:pt>
                <c:pt idx="652">
                  <c:v>411.87999552000002</c:v>
                </c:pt>
                <c:pt idx="653">
                  <c:v>414.72684319000001</c:v>
                </c:pt>
                <c:pt idx="654">
                  <c:v>417.6486079</c:v>
                </c:pt>
                <c:pt idx="655">
                  <c:v>420.33313529999998</c:v>
                </c:pt>
                <c:pt idx="656">
                  <c:v>422.85534245000002</c:v>
                </c:pt>
                <c:pt idx="657">
                  <c:v>425.42749429000003</c:v>
                </c:pt>
                <c:pt idx="658">
                  <c:v>427.66251943999998</c:v>
                </c:pt>
                <c:pt idx="659">
                  <c:v>429.72273813999999</c:v>
                </c:pt>
                <c:pt idx="660">
                  <c:v>431.44583015000001</c:v>
                </c:pt>
                <c:pt idx="661">
                  <c:v>432.76936459000001</c:v>
                </c:pt>
                <c:pt idx="662">
                  <c:v>433.74328616000003</c:v>
                </c:pt>
                <c:pt idx="663">
                  <c:v>434.66726303000002</c:v>
                </c:pt>
                <c:pt idx="664">
                  <c:v>435.24162704000003</c:v>
                </c:pt>
                <c:pt idx="665">
                  <c:v>435.81599104999998</c:v>
                </c:pt>
                <c:pt idx="666">
                  <c:v>436.32792418000002</c:v>
                </c:pt>
                <c:pt idx="667">
                  <c:v>436.83985731000001</c:v>
                </c:pt>
                <c:pt idx="668">
                  <c:v>437.23941487000002</c:v>
                </c:pt>
                <c:pt idx="669">
                  <c:v>437.52659686999999</c:v>
                </c:pt>
                <c:pt idx="670">
                  <c:v>437.75134800000001</c:v>
                </c:pt>
                <c:pt idx="671">
                  <c:v>437.97609913000002</c:v>
                </c:pt>
                <c:pt idx="672">
                  <c:v>438.20085025999998</c:v>
                </c:pt>
                <c:pt idx="673">
                  <c:v>438.20085025999998</c:v>
                </c:pt>
                <c:pt idx="674">
                  <c:v>438.20085025999998</c:v>
                </c:pt>
                <c:pt idx="675">
                  <c:v>438.20085025999998</c:v>
                </c:pt>
                <c:pt idx="676">
                  <c:v>438.20085025999998</c:v>
                </c:pt>
                <c:pt idx="677">
                  <c:v>438.20085025999998</c:v>
                </c:pt>
                <c:pt idx="678">
                  <c:v>438.31322583000002</c:v>
                </c:pt>
                <c:pt idx="679">
                  <c:v>438.42560140000001</c:v>
                </c:pt>
                <c:pt idx="680">
                  <c:v>438.65035253000002</c:v>
                </c:pt>
                <c:pt idx="681">
                  <c:v>439.04991009999998</c:v>
                </c:pt>
                <c:pt idx="682">
                  <c:v>439.44946766999999</c:v>
                </c:pt>
                <c:pt idx="683">
                  <c:v>440.07377636000001</c:v>
                </c:pt>
                <c:pt idx="684">
                  <c:v>440.81046062000001</c:v>
                </c:pt>
                <c:pt idx="685">
                  <c:v>441.65952045</c:v>
                </c:pt>
                <c:pt idx="686">
                  <c:v>442.50858027999999</c:v>
                </c:pt>
                <c:pt idx="687">
                  <c:v>443.24526455</c:v>
                </c:pt>
                <c:pt idx="688">
                  <c:v>443.86957324999997</c:v>
                </c:pt>
                <c:pt idx="689">
                  <c:v>444.49388195</c:v>
                </c:pt>
                <c:pt idx="690">
                  <c:v>444.89343952000002</c:v>
                </c:pt>
                <c:pt idx="691">
                  <c:v>445.00581507999999</c:v>
                </c:pt>
                <c:pt idx="692">
                  <c:v>445.11819064000002</c:v>
                </c:pt>
                <c:pt idx="693">
                  <c:v>445.00581507999999</c:v>
                </c:pt>
                <c:pt idx="694">
                  <c:v>444.78106394999998</c:v>
                </c:pt>
                <c:pt idx="695">
                  <c:v>444.33156167999999</c:v>
                </c:pt>
                <c:pt idx="696">
                  <c:v>443.99443497999999</c:v>
                </c:pt>
                <c:pt idx="697">
                  <c:v>443.65730828</c:v>
                </c:pt>
                <c:pt idx="698">
                  <c:v>443.32018158</c:v>
                </c:pt>
                <c:pt idx="699">
                  <c:v>443.09543043999997</c:v>
                </c:pt>
                <c:pt idx="700">
                  <c:v>442.87067931000001</c:v>
                </c:pt>
                <c:pt idx="701">
                  <c:v>442.64592818</c:v>
                </c:pt>
                <c:pt idx="702">
                  <c:v>442.24637061999999</c:v>
                </c:pt>
                <c:pt idx="703">
                  <c:v>441.84681304999998</c:v>
                </c:pt>
                <c:pt idx="704">
                  <c:v>441.33487991999999</c:v>
                </c:pt>
                <c:pt idx="705">
                  <c:v>440.82294679</c:v>
                </c:pt>
                <c:pt idx="706">
                  <c:v>440.13620722000002</c:v>
                </c:pt>
                <c:pt idx="707">
                  <c:v>439.33709209</c:v>
                </c:pt>
                <c:pt idx="708">
                  <c:v>438.42560139</c:v>
                </c:pt>
                <c:pt idx="709">
                  <c:v>437.22692869000002</c:v>
                </c:pt>
                <c:pt idx="710">
                  <c:v>436.02825598999999</c:v>
                </c:pt>
                <c:pt idx="711">
                  <c:v>434.94195886</c:v>
                </c:pt>
                <c:pt idx="712">
                  <c:v>433.91809259000001</c:v>
                </c:pt>
                <c:pt idx="713">
                  <c:v>432.88174015999999</c:v>
                </c:pt>
                <c:pt idx="714">
                  <c:v>431.84538772000002</c:v>
                </c:pt>
                <c:pt idx="715">
                  <c:v>430.92141084999997</c:v>
                </c:pt>
                <c:pt idx="716">
                  <c:v>430.00992015000003</c:v>
                </c:pt>
                <c:pt idx="717">
                  <c:v>429.09842945000003</c:v>
                </c:pt>
                <c:pt idx="718">
                  <c:v>428.17445257000003</c:v>
                </c:pt>
                <c:pt idx="719">
                  <c:v>427.31290657</c:v>
                </c:pt>
                <c:pt idx="720">
                  <c:v>426.45136056000001</c:v>
                </c:pt>
                <c:pt idx="721">
                  <c:v>425.41500811999998</c:v>
                </c:pt>
                <c:pt idx="722">
                  <c:v>424.37865568000001</c:v>
                </c:pt>
                <c:pt idx="723">
                  <c:v>423.35478941000002</c:v>
                </c:pt>
                <c:pt idx="724">
                  <c:v>422.33092313999998</c:v>
                </c:pt>
                <c:pt idx="725">
                  <c:v>421.24462599999998</c:v>
                </c:pt>
                <c:pt idx="726">
                  <c:v>420.09589799999998</c:v>
                </c:pt>
                <c:pt idx="727">
                  <c:v>418.94716999000002</c:v>
                </c:pt>
                <c:pt idx="728">
                  <c:v>417.92330372999999</c:v>
                </c:pt>
                <c:pt idx="729">
                  <c:v>416.89943747000001</c:v>
                </c:pt>
                <c:pt idx="730">
                  <c:v>415.98794678000002</c:v>
                </c:pt>
                <c:pt idx="731">
                  <c:v>415.25126252000001</c:v>
                </c:pt>
                <c:pt idx="732">
                  <c:v>414.56452295000003</c:v>
                </c:pt>
                <c:pt idx="733">
                  <c:v>413.99015894000001</c:v>
                </c:pt>
                <c:pt idx="734">
                  <c:v>413.41579494000001</c:v>
                </c:pt>
                <c:pt idx="735">
                  <c:v>406.79148623999998</c:v>
                </c:pt>
                <c:pt idx="736">
                  <c:v>406.16717754000001</c:v>
                </c:pt>
                <c:pt idx="737">
                  <c:v>405.54286883999998</c:v>
                </c:pt>
                <c:pt idx="738">
                  <c:v>404.85612927</c:v>
                </c:pt>
                <c:pt idx="739">
                  <c:v>404.16938970000001</c:v>
                </c:pt>
                <c:pt idx="740">
                  <c:v>403.37027455999998</c:v>
                </c:pt>
                <c:pt idx="741">
                  <c:v>402.45878384999997</c:v>
                </c:pt>
                <c:pt idx="742">
                  <c:v>401.60972401999999</c:v>
                </c:pt>
                <c:pt idx="743">
                  <c:v>400.63580245000003</c:v>
                </c:pt>
                <c:pt idx="744">
                  <c:v>399.72431175000003</c:v>
                </c:pt>
                <c:pt idx="745">
                  <c:v>404.81282105999998</c:v>
                </c:pt>
                <c:pt idx="746">
                  <c:v>404.01370593000001</c:v>
                </c:pt>
                <c:pt idx="747">
                  <c:v>403.2145908</c:v>
                </c:pt>
                <c:pt idx="748">
                  <c:v>402.47790653999999</c:v>
                </c:pt>
                <c:pt idx="749">
                  <c:v>401.72873609999999</c:v>
                </c:pt>
                <c:pt idx="750">
                  <c:v>400.97956565999999</c:v>
                </c:pt>
                <c:pt idx="751">
                  <c:v>400.34277078999997</c:v>
                </c:pt>
                <c:pt idx="752">
                  <c:v>399.65603121999999</c:v>
                </c:pt>
                <c:pt idx="753">
                  <c:v>398.98177783</c:v>
                </c:pt>
                <c:pt idx="754">
                  <c:v>398.35746913000003</c:v>
                </c:pt>
                <c:pt idx="755">
                  <c:v>397.84553598999997</c:v>
                </c:pt>
                <c:pt idx="756">
                  <c:v>397.20874111000001</c:v>
                </c:pt>
                <c:pt idx="757">
                  <c:v>396.68432180000002</c:v>
                </c:pt>
                <c:pt idx="758">
                  <c:v>396.04752693</c:v>
                </c:pt>
                <c:pt idx="759">
                  <c:v>395.42321822999997</c:v>
                </c:pt>
                <c:pt idx="760">
                  <c:v>394.91128509999999</c:v>
                </c:pt>
                <c:pt idx="761">
                  <c:v>394.39935197</c:v>
                </c:pt>
                <c:pt idx="762">
                  <c:v>393.88741884000001</c:v>
                </c:pt>
                <c:pt idx="763">
                  <c:v>393.36299953000002</c:v>
                </c:pt>
                <c:pt idx="764">
                  <c:v>392.72620466000001</c:v>
                </c:pt>
                <c:pt idx="765">
                  <c:v>391.97703422000001</c:v>
                </c:pt>
                <c:pt idx="766">
                  <c:v>391.35272551999998</c:v>
                </c:pt>
                <c:pt idx="767">
                  <c:v>390.66598594999999</c:v>
                </c:pt>
                <c:pt idx="768">
                  <c:v>389.97924638000001</c:v>
                </c:pt>
                <c:pt idx="769">
                  <c:v>389.29250681000002</c:v>
                </c:pt>
                <c:pt idx="770">
                  <c:v>388.60576723999998</c:v>
                </c:pt>
                <c:pt idx="771">
                  <c:v>387.80665210000001</c:v>
                </c:pt>
                <c:pt idx="772">
                  <c:v>387.05748166000001</c:v>
                </c:pt>
                <c:pt idx="773">
                  <c:v>386.3207974</c:v>
                </c:pt>
                <c:pt idx="774">
                  <c:v>385.69648869999997</c:v>
                </c:pt>
                <c:pt idx="775">
                  <c:v>385.12212469999997</c:v>
                </c:pt>
                <c:pt idx="776">
                  <c:v>384.54776070000003</c:v>
                </c:pt>
                <c:pt idx="777">
                  <c:v>384.03582756999998</c:v>
                </c:pt>
                <c:pt idx="778">
                  <c:v>383.63627000000002</c:v>
                </c:pt>
                <c:pt idx="779">
                  <c:v>383.23671244000002</c:v>
                </c:pt>
                <c:pt idx="780">
                  <c:v>382.72477930999997</c:v>
                </c:pt>
                <c:pt idx="781">
                  <c:v>382.32522175000003</c:v>
                </c:pt>
                <c:pt idx="782">
                  <c:v>381.92566419000002</c:v>
                </c:pt>
                <c:pt idx="783">
                  <c:v>381.52610662000001</c:v>
                </c:pt>
                <c:pt idx="784">
                  <c:v>381.01417349000002</c:v>
                </c:pt>
                <c:pt idx="785">
                  <c:v>380.50224035000002</c:v>
                </c:pt>
                <c:pt idx="786">
                  <c:v>379.87793164999999</c:v>
                </c:pt>
                <c:pt idx="787">
                  <c:v>379.25362295000002</c:v>
                </c:pt>
                <c:pt idx="788">
                  <c:v>378.51693868000001</c:v>
                </c:pt>
                <c:pt idx="789">
                  <c:v>377.89262996999997</c:v>
                </c:pt>
                <c:pt idx="790">
                  <c:v>377.26832127</c:v>
                </c:pt>
                <c:pt idx="791">
                  <c:v>376.64401256999997</c:v>
                </c:pt>
                <c:pt idx="792">
                  <c:v>375.89484212999997</c:v>
                </c:pt>
                <c:pt idx="793">
                  <c:v>375.25804726000001</c:v>
                </c:pt>
                <c:pt idx="794">
                  <c:v>374.85848969</c:v>
                </c:pt>
                <c:pt idx="795">
                  <c:v>374.52136300000001</c:v>
                </c:pt>
                <c:pt idx="796">
                  <c:v>374.17175013000002</c:v>
                </c:pt>
                <c:pt idx="797">
                  <c:v>373.77219256000001</c:v>
                </c:pt>
                <c:pt idx="798">
                  <c:v>373.48501055999998</c:v>
                </c:pt>
                <c:pt idx="799">
                  <c:v>373.19782856</c:v>
                </c:pt>
                <c:pt idx="800">
                  <c:v>372.91064655999998</c:v>
                </c:pt>
                <c:pt idx="801">
                  <c:v>372.51108899000002</c:v>
                </c:pt>
                <c:pt idx="802">
                  <c:v>372.23639315999998</c:v>
                </c:pt>
                <c:pt idx="803">
                  <c:v>371.96169732999999</c:v>
                </c:pt>
                <c:pt idx="804">
                  <c:v>371.43727802000001</c:v>
                </c:pt>
                <c:pt idx="805">
                  <c:v>370.86291402000001</c:v>
                </c:pt>
                <c:pt idx="806">
                  <c:v>370.30103618999999</c:v>
                </c:pt>
                <c:pt idx="807">
                  <c:v>369.78910306</c:v>
                </c:pt>
                <c:pt idx="808">
                  <c:v>369.27716993000001</c:v>
                </c:pt>
                <c:pt idx="809">
                  <c:v>368.76523680000003</c:v>
                </c:pt>
                <c:pt idx="810">
                  <c:v>368.25330366999998</c:v>
                </c:pt>
                <c:pt idx="811">
                  <c:v>367.72888436</c:v>
                </c:pt>
                <c:pt idx="812">
                  <c:v>367.20446505000001</c:v>
                </c:pt>
                <c:pt idx="813">
                  <c:v>366.56767017999999</c:v>
                </c:pt>
                <c:pt idx="814">
                  <c:v>366.00579234999998</c:v>
                </c:pt>
                <c:pt idx="815">
                  <c:v>365.36899748000002</c:v>
                </c:pt>
                <c:pt idx="816">
                  <c:v>364.84457817999998</c:v>
                </c:pt>
                <c:pt idx="817">
                  <c:v>364.20778331000002</c:v>
                </c:pt>
                <c:pt idx="818">
                  <c:v>363.57098844000001</c:v>
                </c:pt>
                <c:pt idx="819">
                  <c:v>362.93419356999999</c:v>
                </c:pt>
                <c:pt idx="820">
                  <c:v>362.40977426000001</c:v>
                </c:pt>
                <c:pt idx="821">
                  <c:v>362.0102167</c:v>
                </c:pt>
                <c:pt idx="822">
                  <c:v>361.61065914</c:v>
                </c:pt>
                <c:pt idx="823">
                  <c:v>361.21110156999998</c:v>
                </c:pt>
                <c:pt idx="824">
                  <c:v>360.74911314000002</c:v>
                </c:pt>
                <c:pt idx="825">
                  <c:v>360.41198644000002</c:v>
                </c:pt>
                <c:pt idx="826">
                  <c:v>360.01242886</c:v>
                </c:pt>
                <c:pt idx="827">
                  <c:v>359.50049572</c:v>
                </c:pt>
                <c:pt idx="828">
                  <c:v>358.98856258000001</c:v>
                </c:pt>
                <c:pt idx="829">
                  <c:v>358.36425387999998</c:v>
                </c:pt>
                <c:pt idx="830">
                  <c:v>357.73994518000001</c:v>
                </c:pt>
                <c:pt idx="831">
                  <c:v>357.11563647999998</c:v>
                </c:pt>
                <c:pt idx="832">
                  <c:v>356.37895221000002</c:v>
                </c:pt>
                <c:pt idx="833">
                  <c:v>355.69221263999998</c:v>
                </c:pt>
                <c:pt idx="834">
                  <c:v>355.11784863000003</c:v>
                </c:pt>
                <c:pt idx="835">
                  <c:v>354.43110905999998</c:v>
                </c:pt>
                <c:pt idx="836">
                  <c:v>353.80680037000002</c:v>
                </c:pt>
                <c:pt idx="837">
                  <c:v>353.29486723999997</c:v>
                </c:pt>
                <c:pt idx="838">
                  <c:v>352.67055855000001</c:v>
                </c:pt>
                <c:pt idx="839">
                  <c:v>352.04624984999998</c:v>
                </c:pt>
                <c:pt idx="840">
                  <c:v>351.35951027999999</c:v>
                </c:pt>
                <c:pt idx="841">
                  <c:v>350.44801957999999</c:v>
                </c:pt>
                <c:pt idx="842">
                  <c:v>349.64890444999997</c:v>
                </c:pt>
                <c:pt idx="843">
                  <c:v>348.79984463</c:v>
                </c:pt>
                <c:pt idx="844">
                  <c:v>347.88835392999999</c:v>
                </c:pt>
                <c:pt idx="845">
                  <c:v>346.97686322999999</c:v>
                </c:pt>
                <c:pt idx="846">
                  <c:v>345.95299696000001</c:v>
                </c:pt>
                <c:pt idx="847">
                  <c:v>344.80426896</c:v>
                </c:pt>
                <c:pt idx="848">
                  <c:v>343.71797182</c:v>
                </c:pt>
                <c:pt idx="849">
                  <c:v>342.63167468</c:v>
                </c:pt>
                <c:pt idx="850">
                  <c:v>341.48294666999999</c:v>
                </c:pt>
                <c:pt idx="851">
                  <c:v>340.55896978999999</c:v>
                </c:pt>
                <c:pt idx="852">
                  <c:v>339.52261735000002</c:v>
                </c:pt>
                <c:pt idx="853">
                  <c:v>338.59864047000002</c:v>
                </c:pt>
                <c:pt idx="854">
                  <c:v>337.57477420999999</c:v>
                </c:pt>
                <c:pt idx="855">
                  <c:v>336.53842177000001</c:v>
                </c:pt>
                <c:pt idx="856">
                  <c:v>335.38969377000001</c:v>
                </c:pt>
                <c:pt idx="857">
                  <c:v>334.30339663000001</c:v>
                </c:pt>
                <c:pt idx="858">
                  <c:v>333.04229306000002</c:v>
                </c:pt>
                <c:pt idx="859">
                  <c:v>331.78118949999998</c:v>
                </c:pt>
                <c:pt idx="860">
                  <c:v>330.58251680000001</c:v>
                </c:pt>
                <c:pt idx="861">
                  <c:v>329.15909297000002</c:v>
                </c:pt>
                <c:pt idx="862">
                  <c:v>327.62329356999999</c:v>
                </c:pt>
                <c:pt idx="863">
                  <c:v>326.0250633</c:v>
                </c:pt>
                <c:pt idx="864">
                  <c:v>324.47677771999997</c:v>
                </c:pt>
                <c:pt idx="865">
                  <c:v>322.82860275000002</c:v>
                </c:pt>
                <c:pt idx="866">
                  <c:v>321.29280334999999</c:v>
                </c:pt>
                <c:pt idx="867">
                  <c:v>319.75700395000001</c:v>
                </c:pt>
                <c:pt idx="868">
                  <c:v>318.33358012000002</c:v>
                </c:pt>
                <c:pt idx="869">
                  <c:v>316.89767010999998</c:v>
                </c:pt>
                <c:pt idx="870">
                  <c:v>315.41181540999997</c:v>
                </c:pt>
                <c:pt idx="871">
                  <c:v>314.10076714000002</c:v>
                </c:pt>
                <c:pt idx="872">
                  <c:v>312.90209443999998</c:v>
                </c:pt>
                <c:pt idx="873">
                  <c:v>311.52861531000002</c:v>
                </c:pt>
                <c:pt idx="874">
                  <c:v>310.21756705000001</c:v>
                </c:pt>
                <c:pt idx="875">
                  <c:v>308.89403261000001</c:v>
                </c:pt>
                <c:pt idx="876">
                  <c:v>307.45812260000002</c:v>
                </c:pt>
                <c:pt idx="877">
                  <c:v>306.14707434000002</c:v>
                </c:pt>
                <c:pt idx="878">
                  <c:v>304.82353989000001</c:v>
                </c:pt>
                <c:pt idx="879">
                  <c:v>303.51249161999999</c:v>
                </c:pt>
                <c:pt idx="880">
                  <c:v>302.08906779</c:v>
                </c:pt>
                <c:pt idx="881">
                  <c:v>300.65315779000002</c:v>
                </c:pt>
                <c:pt idx="882">
                  <c:v>299.21724777999998</c:v>
                </c:pt>
                <c:pt idx="883">
                  <c:v>297.90619951000002</c:v>
                </c:pt>
                <c:pt idx="884">
                  <c:v>296.42034481000002</c:v>
                </c:pt>
                <c:pt idx="885">
                  <c:v>295.10929654</c:v>
                </c:pt>
                <c:pt idx="886">
                  <c:v>294.0229994</c:v>
                </c:pt>
                <c:pt idx="887">
                  <c:v>292.87427138999999</c:v>
                </c:pt>
                <c:pt idx="888">
                  <c:v>291.73802955999997</c:v>
                </c:pt>
                <c:pt idx="889">
                  <c:v>290.47692598999998</c:v>
                </c:pt>
                <c:pt idx="890">
                  <c:v>289.39062884999998</c:v>
                </c:pt>
                <c:pt idx="891">
                  <c:v>288.25438702000002</c:v>
                </c:pt>
                <c:pt idx="892">
                  <c:v>287.11814519000001</c:v>
                </c:pt>
                <c:pt idx="893">
                  <c:v>285.91947248999998</c:v>
                </c:pt>
                <c:pt idx="894">
                  <c:v>284.83317534999998</c:v>
                </c:pt>
                <c:pt idx="895">
                  <c:v>283.69693353000002</c:v>
                </c:pt>
                <c:pt idx="896">
                  <c:v>282.27350969999998</c:v>
                </c:pt>
                <c:pt idx="897">
                  <c:v>280.72522413000002</c:v>
                </c:pt>
                <c:pt idx="898">
                  <c:v>279.17693856</c:v>
                </c:pt>
                <c:pt idx="899">
                  <c:v>277.69108384999998</c:v>
                </c:pt>
                <c:pt idx="900">
                  <c:v>276.03042270999998</c:v>
                </c:pt>
                <c:pt idx="901">
                  <c:v>274.257386</c:v>
                </c:pt>
                <c:pt idx="902">
                  <c:v>272.42191843000001</c:v>
                </c:pt>
                <c:pt idx="903">
                  <c:v>270.53650614999998</c:v>
                </c:pt>
                <c:pt idx="904">
                  <c:v>268.58866301</c:v>
                </c:pt>
                <c:pt idx="905">
                  <c:v>266.52844429999999</c:v>
                </c:pt>
                <c:pt idx="906">
                  <c:v>264.58060116000001</c:v>
                </c:pt>
                <c:pt idx="907">
                  <c:v>262.75761975</c:v>
                </c:pt>
                <c:pt idx="908">
                  <c:v>260.82226278000002</c:v>
                </c:pt>
                <c:pt idx="909">
                  <c:v>258.88690581999998</c:v>
                </c:pt>
                <c:pt idx="910">
                  <c:v>256.95154886</c:v>
                </c:pt>
                <c:pt idx="911">
                  <c:v>255.11608129000001</c:v>
                </c:pt>
                <c:pt idx="912">
                  <c:v>253.29309989000001</c:v>
                </c:pt>
                <c:pt idx="913">
                  <c:v>251.57000789</c:v>
                </c:pt>
                <c:pt idx="914">
                  <c:v>249.79697118999999</c:v>
                </c:pt>
                <c:pt idx="915">
                  <c:v>248.13631004999999</c:v>
                </c:pt>
                <c:pt idx="916">
                  <c:v>246.58802448</c:v>
                </c:pt>
                <c:pt idx="917">
                  <c:v>245.03973891999999</c:v>
                </c:pt>
                <c:pt idx="918">
                  <c:v>243.60382892000001</c:v>
                </c:pt>
                <c:pt idx="919">
                  <c:v>242.23034978000001</c:v>
                </c:pt>
                <c:pt idx="920">
                  <c:v>240.90681533</c:v>
                </c:pt>
                <c:pt idx="921">
                  <c:v>239.48339149</c:v>
                </c:pt>
                <c:pt idx="922">
                  <c:v>238.10991235</c:v>
                </c:pt>
                <c:pt idx="923">
                  <c:v>236.86129495</c:v>
                </c:pt>
                <c:pt idx="924">
                  <c:v>235.77499781</c:v>
                </c:pt>
                <c:pt idx="925">
                  <c:v>234.80107623999999</c:v>
                </c:pt>
                <c:pt idx="926">
                  <c:v>233.88958554000001</c:v>
                </c:pt>
                <c:pt idx="927">
                  <c:v>233.09047039999999</c:v>
                </c:pt>
                <c:pt idx="928">
                  <c:v>232.29135525999999</c:v>
                </c:pt>
                <c:pt idx="929">
                  <c:v>231.60461569</c:v>
                </c:pt>
                <c:pt idx="930">
                  <c:v>230.98030700000001</c:v>
                </c:pt>
                <c:pt idx="931">
                  <c:v>230.46837386999999</c:v>
                </c:pt>
                <c:pt idx="932">
                  <c:v>229.95644074000001</c:v>
                </c:pt>
                <c:pt idx="933">
                  <c:v>229.26970116999999</c:v>
                </c:pt>
                <c:pt idx="934">
                  <c:v>228.42064134</c:v>
                </c:pt>
                <c:pt idx="935">
                  <c:v>227.39677506999999</c:v>
                </c:pt>
                <c:pt idx="936">
                  <c:v>226.02329592999999</c:v>
                </c:pt>
                <c:pt idx="937">
                  <c:v>224.48749652999999</c:v>
                </c:pt>
                <c:pt idx="938">
                  <c:v>222.93921096</c:v>
                </c:pt>
                <c:pt idx="939">
                  <c:v>221.27854981999999</c:v>
                </c:pt>
                <c:pt idx="940">
                  <c:v>219.61788867999999</c:v>
                </c:pt>
                <c:pt idx="941">
                  <c:v>218.06960311</c:v>
                </c:pt>
                <c:pt idx="942">
                  <c:v>216.58374841</c:v>
                </c:pt>
                <c:pt idx="943">
                  <c:v>215.14783840000001</c:v>
                </c:pt>
                <c:pt idx="944">
                  <c:v>213.82430396000001</c:v>
                </c:pt>
                <c:pt idx="945">
                  <c:v>212.56320038999999</c:v>
                </c:pt>
                <c:pt idx="946">
                  <c:v>211.65170968999999</c:v>
                </c:pt>
                <c:pt idx="947">
                  <c:v>210.90253924999999</c:v>
                </c:pt>
                <c:pt idx="948">
                  <c:v>210.27823054999999</c:v>
                </c:pt>
                <c:pt idx="949">
                  <c:v>209.76629742</c:v>
                </c:pt>
                <c:pt idx="950">
                  <c:v>209.36673984999999</c:v>
                </c:pt>
                <c:pt idx="951">
                  <c:v>208.96718228</c:v>
                </c:pt>
                <c:pt idx="952">
                  <c:v>208.61756940000001</c:v>
                </c:pt>
                <c:pt idx="953">
                  <c:v>208.39281826999999</c:v>
                </c:pt>
                <c:pt idx="954">
                  <c:v>208.28044270000001</c:v>
                </c:pt>
                <c:pt idx="955">
                  <c:v>208.39281826999999</c:v>
                </c:pt>
                <c:pt idx="956">
                  <c:v>208.50519384</c:v>
                </c:pt>
                <c:pt idx="957">
                  <c:v>208.72994496999999</c:v>
                </c:pt>
                <c:pt idx="958">
                  <c:v>208.95469610000001</c:v>
                </c:pt>
                <c:pt idx="959">
                  <c:v>209.17944722999999</c:v>
                </c:pt>
                <c:pt idx="960">
                  <c:v>209.29182280000001</c:v>
                </c:pt>
                <c:pt idx="961">
                  <c:v>209.40419836999999</c:v>
                </c:pt>
                <c:pt idx="962">
                  <c:v>209.51657394</c:v>
                </c:pt>
                <c:pt idx="963">
                  <c:v>209.62894951000001</c:v>
                </c:pt>
                <c:pt idx="964">
                  <c:v>209.85370064</c:v>
                </c:pt>
                <c:pt idx="965">
                  <c:v>209.9660762</c:v>
                </c:pt>
                <c:pt idx="966">
                  <c:v>210.07845176000001</c:v>
                </c:pt>
                <c:pt idx="967">
                  <c:v>210.20331350999999</c:v>
                </c:pt>
                <c:pt idx="968">
                  <c:v>210.32817525999999</c:v>
                </c:pt>
                <c:pt idx="969">
                  <c:v>210.45303701</c:v>
                </c:pt>
                <c:pt idx="970">
                  <c:v>210.74021901</c:v>
                </c:pt>
                <c:pt idx="971">
                  <c:v>211.02740101000001</c:v>
                </c:pt>
                <c:pt idx="972">
                  <c:v>211.31458301000001</c:v>
                </c:pt>
                <c:pt idx="973">
                  <c:v>211.60176501000001</c:v>
                </c:pt>
                <c:pt idx="974">
                  <c:v>211.72662675999999</c:v>
                </c:pt>
                <c:pt idx="975">
                  <c:v>211.72662675999999</c:v>
                </c:pt>
                <c:pt idx="976">
                  <c:v>211.50187563</c:v>
                </c:pt>
                <c:pt idx="977">
                  <c:v>211.03988719</c:v>
                </c:pt>
                <c:pt idx="978">
                  <c:v>210.40309231000001</c:v>
                </c:pt>
                <c:pt idx="979">
                  <c:v>209.54154629999999</c:v>
                </c:pt>
                <c:pt idx="980">
                  <c:v>208.51768003999999</c:v>
                </c:pt>
                <c:pt idx="981">
                  <c:v>207.43138289999999</c:v>
                </c:pt>
                <c:pt idx="982">
                  <c:v>206.12033463</c:v>
                </c:pt>
                <c:pt idx="983">
                  <c:v>204.63447993</c:v>
                </c:pt>
                <c:pt idx="984">
                  <c:v>202.97381877999999</c:v>
                </c:pt>
                <c:pt idx="985">
                  <c:v>201.20078208000001</c:v>
                </c:pt>
                <c:pt idx="986">
                  <c:v>199.60255182</c:v>
                </c:pt>
                <c:pt idx="987">
                  <c:v>197.89194598</c:v>
                </c:pt>
                <c:pt idx="988">
                  <c:v>196.11890928</c:v>
                </c:pt>
                <c:pt idx="989">
                  <c:v>194.40830344</c:v>
                </c:pt>
                <c:pt idx="990">
                  <c:v>192.68521143000001</c:v>
                </c:pt>
                <c:pt idx="991">
                  <c:v>190.79979917</c:v>
                </c:pt>
                <c:pt idx="992">
                  <c:v>188.96433160000001</c:v>
                </c:pt>
                <c:pt idx="993">
                  <c:v>187.19129488999999</c:v>
                </c:pt>
                <c:pt idx="994">
                  <c:v>185.41825818999999</c:v>
                </c:pt>
                <c:pt idx="995">
                  <c:v>183.70765236</c:v>
                </c:pt>
                <c:pt idx="996">
                  <c:v>181.82224008</c:v>
                </c:pt>
                <c:pt idx="997">
                  <c:v>180.09914807999999</c:v>
                </c:pt>
                <c:pt idx="998">
                  <c:v>178.38854223999999</c:v>
                </c:pt>
                <c:pt idx="999">
                  <c:v>176.72788111</c:v>
                </c:pt>
                <c:pt idx="1000">
                  <c:v>175.01727527</c:v>
                </c:pt>
                <c:pt idx="1001">
                  <c:v>173.41904499</c:v>
                </c:pt>
                <c:pt idx="1002">
                  <c:v>171.88324559</c:v>
                </c:pt>
                <c:pt idx="1003">
                  <c:v>170.34744619</c:v>
                </c:pt>
                <c:pt idx="1004">
                  <c:v>168.86159149</c:v>
                </c:pt>
                <c:pt idx="1005">
                  <c:v>167.32579208999999</c:v>
                </c:pt>
                <c:pt idx="1006">
                  <c:v>165.88988208000001</c:v>
                </c:pt>
                <c:pt idx="1007">
                  <c:v>164.35408268</c:v>
                </c:pt>
                <c:pt idx="1008">
                  <c:v>162.80579710999999</c:v>
                </c:pt>
                <c:pt idx="1009">
                  <c:v>161.25751152999999</c:v>
                </c:pt>
                <c:pt idx="1010">
                  <c:v>159.8340877</c:v>
                </c:pt>
                <c:pt idx="1011">
                  <c:v>158.52303943999999</c:v>
                </c:pt>
                <c:pt idx="1012">
                  <c:v>157.19950499999999</c:v>
                </c:pt>
                <c:pt idx="1013">
                  <c:v>155.98834613</c:v>
                </c:pt>
                <c:pt idx="1014">
                  <c:v>154.83961812000001</c:v>
                </c:pt>
                <c:pt idx="1015">
                  <c:v>153.80326568000001</c:v>
                </c:pt>
                <c:pt idx="1016">
                  <c:v>152.77939942</c:v>
                </c:pt>
                <c:pt idx="1017">
                  <c:v>151.85542254000001</c:v>
                </c:pt>
                <c:pt idx="1018">
                  <c:v>151.05630740000001</c:v>
                </c:pt>
                <c:pt idx="1019">
                  <c:v>150.25719226999999</c:v>
                </c:pt>
                <c:pt idx="1020">
                  <c:v>149.2832707</c:v>
                </c:pt>
                <c:pt idx="1021">
                  <c:v>148.24691826</c:v>
                </c:pt>
                <c:pt idx="1022">
                  <c:v>147.22305198999999</c:v>
                </c:pt>
                <c:pt idx="1023">
                  <c:v>146.08681016</c:v>
                </c:pt>
                <c:pt idx="1024">
                  <c:v>144.83819277000001</c:v>
                </c:pt>
                <c:pt idx="1025">
                  <c:v>143.70195093999999</c:v>
                </c:pt>
                <c:pt idx="1026">
                  <c:v>142.50327823999999</c:v>
                </c:pt>
                <c:pt idx="1027">
                  <c:v>141.25466084999999</c:v>
                </c:pt>
                <c:pt idx="1028">
                  <c:v>139.88118172</c:v>
                </c:pt>
                <c:pt idx="1029">
                  <c:v>138.57013344999999</c:v>
                </c:pt>
                <c:pt idx="1030">
                  <c:v>137.37146074</c:v>
                </c:pt>
                <c:pt idx="1031">
                  <c:v>135.9979816</c:v>
                </c:pt>
                <c:pt idx="1032">
                  <c:v>134.68693334</c:v>
                </c:pt>
                <c:pt idx="1033">
                  <c:v>133.25102333000001</c:v>
                </c:pt>
                <c:pt idx="1034">
                  <c:v>131.81511331999999</c:v>
                </c:pt>
                <c:pt idx="1035">
                  <c:v>130.09202131000001</c:v>
                </c:pt>
                <c:pt idx="1036">
                  <c:v>128.25655373999999</c:v>
                </c:pt>
                <c:pt idx="1037">
                  <c:v>126.3087106</c:v>
                </c:pt>
                <c:pt idx="1038">
                  <c:v>124.37335363</c:v>
                </c:pt>
                <c:pt idx="1039">
                  <c:v>122.31313492</c:v>
                </c:pt>
                <c:pt idx="1040">
                  <c:v>120.14054065000001</c:v>
                </c:pt>
                <c:pt idx="1041">
                  <c:v>118.03037725</c:v>
                </c:pt>
                <c:pt idx="1042">
                  <c:v>115.85778297</c:v>
                </c:pt>
                <c:pt idx="1043">
                  <c:v>113.69767487</c:v>
                </c:pt>
                <c:pt idx="1044">
                  <c:v>111.58751147</c:v>
                </c:pt>
                <c:pt idx="1045">
                  <c:v>109.65215449999999</c:v>
                </c:pt>
                <c:pt idx="1046">
                  <c:v>107.766742225</c:v>
                </c:pt>
                <c:pt idx="1047">
                  <c:v>105.94376081599999</c:v>
                </c:pt>
                <c:pt idx="1048">
                  <c:v>103.99591768099999</c:v>
                </c:pt>
                <c:pt idx="1049">
                  <c:v>102.04807454500001</c:v>
                </c:pt>
                <c:pt idx="1050">
                  <c:v>100.212606974</c:v>
                </c:pt>
                <c:pt idx="1051">
                  <c:v>98.389625576</c:v>
                </c:pt>
                <c:pt idx="1052">
                  <c:v>96.441782439999997</c:v>
                </c:pt>
                <c:pt idx="1053">
                  <c:v>94.431508434999998</c:v>
                </c:pt>
                <c:pt idx="1054">
                  <c:v>92.371289727999994</c:v>
                </c:pt>
                <c:pt idx="1055">
                  <c:v>90.198695459999996</c:v>
                </c:pt>
                <c:pt idx="1056">
                  <c:v>87.976156490999998</c:v>
                </c:pt>
                <c:pt idx="1057">
                  <c:v>85.678700484999993</c:v>
                </c:pt>
                <c:pt idx="1058">
                  <c:v>83.568537081000002</c:v>
                </c:pt>
                <c:pt idx="1059">
                  <c:v>81.283567243999997</c:v>
                </c:pt>
                <c:pt idx="1060">
                  <c:v>78.823790973000001</c:v>
                </c:pt>
                <c:pt idx="1061">
                  <c:v>76.364014694999995</c:v>
                </c:pt>
                <c:pt idx="1062">
                  <c:v>73.904238425000003</c:v>
                </c:pt>
                <c:pt idx="1063">
                  <c:v>71.731644153999994</c:v>
                </c:pt>
                <c:pt idx="1064">
                  <c:v>69.671425448999997</c:v>
                </c:pt>
                <c:pt idx="1065">
                  <c:v>67.661151434000004</c:v>
                </c:pt>
                <c:pt idx="1066">
                  <c:v>65.600932728000004</c:v>
                </c:pt>
                <c:pt idx="1067">
                  <c:v>63.603144890000003</c:v>
                </c:pt>
                <c:pt idx="1068">
                  <c:v>61.542926184000002</c:v>
                </c:pt>
                <c:pt idx="1069">
                  <c:v>59.832320352000004</c:v>
                </c:pt>
                <c:pt idx="1070">
                  <c:v>58.296520954000002</c:v>
                </c:pt>
                <c:pt idx="1071">
                  <c:v>56.923041820000002</c:v>
                </c:pt>
                <c:pt idx="1072">
                  <c:v>55.786799985999998</c:v>
                </c:pt>
                <c:pt idx="1073">
                  <c:v>54.538182585999998</c:v>
                </c:pt>
              </c:numCache>
            </c:numRef>
          </c:xVal>
          <c:yVal>
            <c:numRef>
              <c:f>xy!$I$4:$I$1077</c:f>
              <c:numCache>
                <c:formatCode>General</c:formatCode>
                <c:ptCount val="1074"/>
                <c:pt idx="0">
                  <c:v>180.49912839999999</c:v>
                </c:pt>
                <c:pt idx="1">
                  <c:v>181.14776639999999</c:v>
                </c:pt>
                <c:pt idx="2">
                  <c:v>181.36397906666701</c:v>
                </c:pt>
                <c:pt idx="3">
                  <c:v>181.4720854</c:v>
                </c:pt>
                <c:pt idx="4">
                  <c:v>181.53694920000001</c:v>
                </c:pt>
                <c:pt idx="5">
                  <c:v>181.70374181666699</c:v>
                </c:pt>
                <c:pt idx="6">
                  <c:v>182.00820454285699</c:v>
                </c:pt>
                <c:pt idx="7">
                  <c:v>182.81569264999999</c:v>
                </c:pt>
                <c:pt idx="8">
                  <c:v>183.50551400000001</c:v>
                </c:pt>
                <c:pt idx="9">
                  <c:v>184.16856616000001</c:v>
                </c:pt>
                <c:pt idx="10">
                  <c:v>185.22491944999999</c:v>
                </c:pt>
                <c:pt idx="11">
                  <c:v>186.28127273999999</c:v>
                </c:pt>
                <c:pt idx="12">
                  <c:v>187.59708122999999</c:v>
                </c:pt>
                <c:pt idx="13">
                  <c:v>189.20940994</c:v>
                </c:pt>
                <c:pt idx="14">
                  <c:v>191.11825887000001</c:v>
                </c:pt>
                <c:pt idx="15">
                  <c:v>193.24949798</c:v>
                </c:pt>
                <c:pt idx="16">
                  <c:v>195.45486714</c:v>
                </c:pt>
                <c:pt idx="17">
                  <c:v>197.45637864</c:v>
                </c:pt>
                <c:pt idx="18">
                  <c:v>199.6617478</c:v>
                </c:pt>
                <c:pt idx="19">
                  <c:v>201.99684456</c:v>
                </c:pt>
                <c:pt idx="20">
                  <c:v>204.07248612999999</c:v>
                </c:pt>
                <c:pt idx="21">
                  <c:v>206.05546512000001</c:v>
                </c:pt>
                <c:pt idx="22">
                  <c:v>207.74192389000001</c:v>
                </c:pt>
                <c:pt idx="23">
                  <c:v>209.29865505999999</c:v>
                </c:pt>
                <c:pt idx="24">
                  <c:v>210.78125618000001</c:v>
                </c:pt>
                <c:pt idx="25">
                  <c:v>212.20825975</c:v>
                </c:pt>
                <c:pt idx="26">
                  <c:v>213.19048298999999</c:v>
                </c:pt>
                <c:pt idx="27">
                  <c:v>214.41362892000001</c:v>
                </c:pt>
                <c:pt idx="28">
                  <c:v>215.72943741</c:v>
                </c:pt>
                <c:pt idx="29">
                  <c:v>216.74872568000001</c:v>
                </c:pt>
                <c:pt idx="30">
                  <c:v>217.63828634999999</c:v>
                </c:pt>
                <c:pt idx="31">
                  <c:v>218.62050959000001</c:v>
                </c:pt>
                <c:pt idx="32">
                  <c:v>219.21355002999999</c:v>
                </c:pt>
                <c:pt idx="33">
                  <c:v>219.21355002999999</c:v>
                </c:pt>
                <c:pt idx="34">
                  <c:v>219.45447271</c:v>
                </c:pt>
                <c:pt idx="35">
                  <c:v>219.04675739999999</c:v>
                </c:pt>
                <c:pt idx="36">
                  <c:v>218.87996476999999</c:v>
                </c:pt>
                <c:pt idx="37">
                  <c:v>218.32398935000001</c:v>
                </c:pt>
                <c:pt idx="38">
                  <c:v>217.11937594</c:v>
                </c:pt>
                <c:pt idx="39">
                  <c:v>215.67383985000001</c:v>
                </c:pt>
                <c:pt idx="40">
                  <c:v>212.15266220000001</c:v>
                </c:pt>
                <c:pt idx="41">
                  <c:v>205.99986756999999</c:v>
                </c:pt>
                <c:pt idx="42">
                  <c:v>198.62392702</c:v>
                </c:pt>
                <c:pt idx="43">
                  <c:v>190.65494602000001</c:v>
                </c:pt>
                <c:pt idx="44">
                  <c:v>181.59254670000001</c:v>
                </c:pt>
                <c:pt idx="45">
                  <c:v>172.64134246</c:v>
                </c:pt>
                <c:pt idx="46">
                  <c:v>163.76426828000001</c:v>
                </c:pt>
                <c:pt idx="47">
                  <c:v>155.36903946000001</c:v>
                </c:pt>
                <c:pt idx="48">
                  <c:v>147.52978605999999</c:v>
                </c:pt>
                <c:pt idx="49">
                  <c:v>140.15384551</c:v>
                </c:pt>
                <c:pt idx="50">
                  <c:v>134.89061154000001</c:v>
                </c:pt>
                <c:pt idx="51">
                  <c:v>131.96247434</c:v>
                </c:pt>
                <c:pt idx="52">
                  <c:v>130.77639345</c:v>
                </c:pt>
                <c:pt idx="53">
                  <c:v>130.98025111000001</c:v>
                </c:pt>
                <c:pt idx="54">
                  <c:v>131.64742161000001</c:v>
                </c:pt>
                <c:pt idx="55">
                  <c:v>132.40725469</c:v>
                </c:pt>
                <c:pt idx="56">
                  <c:v>132.92616508</c:v>
                </c:pt>
                <c:pt idx="57">
                  <c:v>132.92616508</c:v>
                </c:pt>
                <c:pt idx="58">
                  <c:v>132.53698229</c:v>
                </c:pt>
                <c:pt idx="59">
                  <c:v>132.11073447000001</c:v>
                </c:pt>
                <c:pt idx="60">
                  <c:v>131.77714922000001</c:v>
                </c:pt>
                <c:pt idx="61">
                  <c:v>131.83274675999999</c:v>
                </c:pt>
                <c:pt idx="62">
                  <c:v>131.90687681</c:v>
                </c:pt>
                <c:pt idx="63">
                  <c:v>131.79568172</c:v>
                </c:pt>
                <c:pt idx="64">
                  <c:v>131.72155165999999</c:v>
                </c:pt>
                <c:pt idx="65">
                  <c:v>132.01807188000001</c:v>
                </c:pt>
                <c:pt idx="66">
                  <c:v>132.90763254999999</c:v>
                </c:pt>
                <c:pt idx="67">
                  <c:v>134.31610361</c:v>
                </c:pt>
                <c:pt idx="68">
                  <c:v>136.22495255000001</c:v>
                </c:pt>
                <c:pt idx="69">
                  <c:v>138.22646405</c:v>
                </c:pt>
                <c:pt idx="70">
                  <c:v>140.56156081</c:v>
                </c:pt>
                <c:pt idx="71">
                  <c:v>143.06345019</c:v>
                </c:pt>
                <c:pt idx="72">
                  <c:v>146.17691253999999</c:v>
                </c:pt>
                <c:pt idx="73">
                  <c:v>149.64249265000001</c:v>
                </c:pt>
                <c:pt idx="74">
                  <c:v>152.90421511</c:v>
                </c:pt>
                <c:pt idx="75">
                  <c:v>155.53583209000001</c:v>
                </c:pt>
                <c:pt idx="76">
                  <c:v>156.98136818</c:v>
                </c:pt>
                <c:pt idx="77">
                  <c:v>157.24082336999999</c:v>
                </c:pt>
                <c:pt idx="78">
                  <c:v>156.77751051999999</c:v>
                </c:pt>
                <c:pt idx="79">
                  <c:v>156.35126270000001</c:v>
                </c:pt>
                <c:pt idx="80">
                  <c:v>155.62849464999999</c:v>
                </c:pt>
                <c:pt idx="81">
                  <c:v>154.55360884000001</c:v>
                </c:pt>
                <c:pt idx="82">
                  <c:v>152.88568258000001</c:v>
                </c:pt>
                <c:pt idx="83">
                  <c:v>150.73591096000001</c:v>
                </c:pt>
                <c:pt idx="84">
                  <c:v>148.99385465</c:v>
                </c:pt>
                <c:pt idx="85">
                  <c:v>147.71511118999999</c:v>
                </c:pt>
                <c:pt idx="86">
                  <c:v>147.36299342000001</c:v>
                </c:pt>
                <c:pt idx="87">
                  <c:v>147.82630627</c:v>
                </c:pt>
                <c:pt idx="88">
                  <c:v>148.17842403</c:v>
                </c:pt>
                <c:pt idx="89">
                  <c:v>151.06949621000001</c:v>
                </c:pt>
                <c:pt idx="90">
                  <c:v>155.18371431</c:v>
                </c:pt>
                <c:pt idx="91">
                  <c:v>160.18749308</c:v>
                </c:pt>
                <c:pt idx="92">
                  <c:v>165.78431229</c:v>
                </c:pt>
                <c:pt idx="93">
                  <c:v>172.64134246</c:v>
                </c:pt>
                <c:pt idx="94">
                  <c:v>180.23967318000001</c:v>
                </c:pt>
                <c:pt idx="95">
                  <c:v>191.40865418000001</c:v>
                </c:pt>
                <c:pt idx="96">
                  <c:v>199.69268792</c:v>
                </c:pt>
                <c:pt idx="97">
                  <c:v>208.25470937</c:v>
                </c:pt>
                <c:pt idx="98">
                  <c:v>217.74335651999999</c:v>
                </c:pt>
                <c:pt idx="99">
                  <c:v>224.89690691000001</c:v>
                </c:pt>
                <c:pt idx="100">
                  <c:v>231.43888433999999</c:v>
                </c:pt>
                <c:pt idx="101">
                  <c:v>237.35075628999999</c:v>
                </c:pt>
                <c:pt idx="102">
                  <c:v>242.96610802000001</c:v>
                </c:pt>
                <c:pt idx="103">
                  <c:v>247.72896410000001</c:v>
                </c:pt>
                <c:pt idx="104">
                  <c:v>251.88024723000001</c:v>
                </c:pt>
                <c:pt idx="105">
                  <c:v>252.79446533000001</c:v>
                </c:pt>
                <c:pt idx="106">
                  <c:v>256.85308588999999</c:v>
                </c:pt>
                <c:pt idx="107">
                  <c:v>260.96730399</c:v>
                </c:pt>
                <c:pt idx="108">
                  <c:v>265.00739203000001</c:v>
                </c:pt>
                <c:pt idx="109">
                  <c:v>269.21427268999997</c:v>
                </c:pt>
                <c:pt idx="110">
                  <c:v>273.27289323999997</c:v>
                </c:pt>
                <c:pt idx="111">
                  <c:v>277.42417637</c:v>
                </c:pt>
                <c:pt idx="112">
                  <c:v>281.31600429999997</c:v>
                </c:pt>
                <c:pt idx="113">
                  <c:v>284.67038932999998</c:v>
                </c:pt>
                <c:pt idx="114">
                  <c:v>287.89504675000001</c:v>
                </c:pt>
                <c:pt idx="115">
                  <c:v>290.61932630000001</c:v>
                </c:pt>
                <c:pt idx="116">
                  <c:v>293.34360585000002</c:v>
                </c:pt>
                <c:pt idx="117">
                  <c:v>295.80843019999998</c:v>
                </c:pt>
                <c:pt idx="118">
                  <c:v>298.01379936000001</c:v>
                </c:pt>
                <c:pt idx="119">
                  <c:v>299.36667288000001</c:v>
                </c:pt>
                <c:pt idx="120">
                  <c:v>300.01531087000001</c:v>
                </c:pt>
                <c:pt idx="121">
                  <c:v>300.31183109</c:v>
                </c:pt>
                <c:pt idx="122">
                  <c:v>300.64541634</c:v>
                </c:pt>
                <c:pt idx="123">
                  <c:v>301.53497700999998</c:v>
                </c:pt>
                <c:pt idx="124">
                  <c:v>302.64692785</c:v>
                </c:pt>
                <c:pt idx="125">
                  <c:v>304.16659399000002</c:v>
                </c:pt>
                <c:pt idx="126">
                  <c:v>305.35267488</c:v>
                </c:pt>
                <c:pt idx="127">
                  <c:v>305.64919509999999</c:v>
                </c:pt>
                <c:pt idx="128">
                  <c:v>306.14957298000002</c:v>
                </c:pt>
                <c:pt idx="129">
                  <c:v>306.50169075000002</c:v>
                </c:pt>
                <c:pt idx="130">
                  <c:v>306.79821098000002</c:v>
                </c:pt>
                <c:pt idx="131">
                  <c:v>306.63141834999999</c:v>
                </c:pt>
                <c:pt idx="132">
                  <c:v>305.83452025000003</c:v>
                </c:pt>
                <c:pt idx="133">
                  <c:v>304.55577677999997</c:v>
                </c:pt>
                <c:pt idx="134">
                  <c:v>302.72105790000001</c:v>
                </c:pt>
                <c:pt idx="135">
                  <c:v>299.68172561</c:v>
                </c:pt>
                <c:pt idx="136">
                  <c:v>296.58679577999999</c:v>
                </c:pt>
                <c:pt idx="137">
                  <c:v>293.86251622999998</c:v>
                </c:pt>
                <c:pt idx="138">
                  <c:v>290.43400114000002</c:v>
                </c:pt>
                <c:pt idx="139">
                  <c:v>285.76380762000002</c:v>
                </c:pt>
                <c:pt idx="140">
                  <c:v>280.76002885000003</c:v>
                </c:pt>
                <c:pt idx="141">
                  <c:v>275.40413231999997</c:v>
                </c:pt>
                <c:pt idx="142">
                  <c:v>270.99339400000002</c:v>
                </c:pt>
                <c:pt idx="143">
                  <c:v>266.41586305999999</c:v>
                </c:pt>
                <c:pt idx="144">
                  <c:v>262.39430752999999</c:v>
                </c:pt>
                <c:pt idx="145">
                  <c:v>260.00361322999998</c:v>
                </c:pt>
                <c:pt idx="146">
                  <c:v>256.55656563999997</c:v>
                </c:pt>
                <c:pt idx="147">
                  <c:v>253.16511559</c:v>
                </c:pt>
                <c:pt idx="148">
                  <c:v>250.36670599000001</c:v>
                </c:pt>
                <c:pt idx="149">
                  <c:v>249.34741772000001</c:v>
                </c:pt>
                <c:pt idx="150">
                  <c:v>248.75437726999999</c:v>
                </c:pt>
                <c:pt idx="151">
                  <c:v>248.75437726999999</c:v>
                </c:pt>
                <c:pt idx="152">
                  <c:v>247.90188162999999</c:v>
                </c:pt>
                <c:pt idx="153">
                  <c:v>247.21617860999999</c:v>
                </c:pt>
                <c:pt idx="154">
                  <c:v>246.53047559000001</c:v>
                </c:pt>
                <c:pt idx="155">
                  <c:v>244.91814687999999</c:v>
                </c:pt>
                <c:pt idx="156">
                  <c:v>244.75135424999999</c:v>
                </c:pt>
                <c:pt idx="157">
                  <c:v>244.32510643000001</c:v>
                </c:pt>
                <c:pt idx="158">
                  <c:v>243.34288319000001</c:v>
                </c:pt>
                <c:pt idx="159">
                  <c:v>243.00929794000001</c:v>
                </c:pt>
                <c:pt idx="160">
                  <c:v>242.87957033999999</c:v>
                </c:pt>
                <c:pt idx="161">
                  <c:v>242.67571269000001</c:v>
                </c:pt>
                <c:pt idx="162">
                  <c:v>242.50892006999999</c:v>
                </c:pt>
                <c:pt idx="163">
                  <c:v>241.91587962</c:v>
                </c:pt>
                <c:pt idx="164">
                  <c:v>240.76686376000001</c:v>
                </c:pt>
                <c:pt idx="165">
                  <c:v>239.41399024</c:v>
                </c:pt>
                <c:pt idx="166">
                  <c:v>237.26421862000001</c:v>
                </c:pt>
                <c:pt idx="167">
                  <c:v>235.83721503999999</c:v>
                </c:pt>
                <c:pt idx="168">
                  <c:v>236.85650330999999</c:v>
                </c:pt>
                <c:pt idx="169">
                  <c:v>238.11671426000001</c:v>
                </c:pt>
                <c:pt idx="170">
                  <c:v>240.26648588</c:v>
                </c:pt>
                <c:pt idx="171">
                  <c:v>243.49114331000001</c:v>
                </c:pt>
                <c:pt idx="172">
                  <c:v>247.34590621000001</c:v>
                </c:pt>
                <c:pt idx="173">
                  <c:v>251.62691694</c:v>
                </c:pt>
                <c:pt idx="174">
                  <c:v>256.00059023</c:v>
                </c:pt>
                <c:pt idx="175">
                  <c:v>260.93023893999998</c:v>
                </c:pt>
                <c:pt idx="176">
                  <c:v>266.26760295999998</c:v>
                </c:pt>
                <c:pt idx="177">
                  <c:v>271.34551178999999</c:v>
                </c:pt>
                <c:pt idx="178">
                  <c:v>274.36631155999999</c:v>
                </c:pt>
                <c:pt idx="179">
                  <c:v>276.53461569000001</c:v>
                </c:pt>
                <c:pt idx="180">
                  <c:v>277.98015178000003</c:v>
                </c:pt>
                <c:pt idx="181">
                  <c:v>278.99944004000002</c:v>
                </c:pt>
                <c:pt idx="182">
                  <c:v>279.81487064999999</c:v>
                </c:pt>
                <c:pt idx="183">
                  <c:v>280.79709388999999</c:v>
                </c:pt>
                <c:pt idx="184">
                  <c:v>282.11290237999998</c:v>
                </c:pt>
                <c:pt idx="185">
                  <c:v>283.33604830000002</c:v>
                </c:pt>
                <c:pt idx="186">
                  <c:v>284.42946662000003</c:v>
                </c:pt>
                <c:pt idx="187">
                  <c:v>285.28196226</c:v>
                </c:pt>
                <c:pt idx="188">
                  <c:v>286.07886036000002</c:v>
                </c:pt>
                <c:pt idx="189">
                  <c:v>286.76456338000003</c:v>
                </c:pt>
                <c:pt idx="190">
                  <c:v>287.52439644999998</c:v>
                </c:pt>
                <c:pt idx="191">
                  <c:v>287.98770930000001</c:v>
                </c:pt>
                <c:pt idx="192">
                  <c:v>288.45102214999997</c:v>
                </c:pt>
                <c:pt idx="193">
                  <c:v>288.87726996999999</c:v>
                </c:pt>
                <c:pt idx="194">
                  <c:v>289.21085521999998</c:v>
                </c:pt>
                <c:pt idx="195">
                  <c:v>289.67416807000001</c:v>
                </c:pt>
                <c:pt idx="196">
                  <c:v>290.35987109000001</c:v>
                </c:pt>
                <c:pt idx="197">
                  <c:v>291.28649679</c:v>
                </c:pt>
                <c:pt idx="198">
                  <c:v>292.30578506000001</c:v>
                </c:pt>
                <c:pt idx="199">
                  <c:v>293.13974818999998</c:v>
                </c:pt>
                <c:pt idx="200">
                  <c:v>293.82545120999998</c:v>
                </c:pt>
                <c:pt idx="201">
                  <c:v>294.32582909000001</c:v>
                </c:pt>
                <c:pt idx="202">
                  <c:v>294.69647937000002</c:v>
                </c:pt>
                <c:pt idx="203">
                  <c:v>294.99299959000001</c:v>
                </c:pt>
                <c:pt idx="204">
                  <c:v>295.21538975999999</c:v>
                </c:pt>
                <c:pt idx="205">
                  <c:v>295.43777992999998</c:v>
                </c:pt>
                <c:pt idx="206">
                  <c:v>295.66017010000002</c:v>
                </c:pt>
                <c:pt idx="207">
                  <c:v>295.91962529</c:v>
                </c:pt>
                <c:pt idx="208">
                  <c:v>296.25321054</c:v>
                </c:pt>
                <c:pt idx="209">
                  <c:v>296.90184853</c:v>
                </c:pt>
                <c:pt idx="210">
                  <c:v>297.75434417000002</c:v>
                </c:pt>
                <c:pt idx="211">
                  <c:v>298.82922997999998</c:v>
                </c:pt>
                <c:pt idx="212">
                  <c:v>300.07090841000002</c:v>
                </c:pt>
                <c:pt idx="213">
                  <c:v>301.38671690000001</c:v>
                </c:pt>
                <c:pt idx="214">
                  <c:v>302.90638304999999</c:v>
                </c:pt>
                <c:pt idx="215">
                  <c:v>304.42604919000001</c:v>
                </c:pt>
                <c:pt idx="216">
                  <c:v>306.01984539</c:v>
                </c:pt>
                <c:pt idx="217">
                  <c:v>307.66923912999999</c:v>
                </c:pt>
                <c:pt idx="218">
                  <c:v>309.15184024000001</c:v>
                </c:pt>
                <c:pt idx="219">
                  <c:v>310.67150637999998</c:v>
                </c:pt>
                <c:pt idx="220">
                  <c:v>312.15410750000001</c:v>
                </c:pt>
                <c:pt idx="221">
                  <c:v>313.71083866999999</c:v>
                </c:pt>
                <c:pt idx="222">
                  <c:v>315.28610235999997</c:v>
                </c:pt>
                <c:pt idx="223">
                  <c:v>316.76870348</c:v>
                </c:pt>
                <c:pt idx="224">
                  <c:v>318.12157698999999</c:v>
                </c:pt>
                <c:pt idx="225">
                  <c:v>319.43738547999999</c:v>
                </c:pt>
                <c:pt idx="226">
                  <c:v>320.71612893999998</c:v>
                </c:pt>
                <c:pt idx="227">
                  <c:v>322.03193743999998</c:v>
                </c:pt>
                <c:pt idx="228">
                  <c:v>323.69986369999998</c:v>
                </c:pt>
                <c:pt idx="229">
                  <c:v>325.31219241000002</c:v>
                </c:pt>
                <c:pt idx="230">
                  <c:v>326.99865118000002</c:v>
                </c:pt>
                <c:pt idx="231">
                  <c:v>328.66657744000003</c:v>
                </c:pt>
                <c:pt idx="232">
                  <c:v>330.27890615000001</c:v>
                </c:pt>
                <c:pt idx="233">
                  <c:v>332.02096246000002</c:v>
                </c:pt>
                <c:pt idx="234">
                  <c:v>333.85568135</c:v>
                </c:pt>
                <c:pt idx="235">
                  <c:v>335.67186772000002</c:v>
                </c:pt>
                <c:pt idx="236">
                  <c:v>337.50658659999999</c:v>
                </c:pt>
                <c:pt idx="237">
                  <c:v>339.34130548000002</c:v>
                </c:pt>
                <c:pt idx="238">
                  <c:v>340.86097162999999</c:v>
                </c:pt>
                <c:pt idx="239">
                  <c:v>342.17678013</c:v>
                </c:pt>
                <c:pt idx="240">
                  <c:v>343.19606838999999</c:v>
                </c:pt>
                <c:pt idx="241">
                  <c:v>343.95590146000001</c:v>
                </c:pt>
                <c:pt idx="242">
                  <c:v>344.41921430999997</c:v>
                </c:pt>
                <c:pt idx="243">
                  <c:v>344.66013699000001</c:v>
                </c:pt>
                <c:pt idx="244">
                  <c:v>344.78986458000003</c:v>
                </c:pt>
                <c:pt idx="245">
                  <c:v>344.84546211999998</c:v>
                </c:pt>
                <c:pt idx="246">
                  <c:v>344.66013698</c:v>
                </c:pt>
                <c:pt idx="247">
                  <c:v>344.36361675000001</c:v>
                </c:pt>
                <c:pt idx="248">
                  <c:v>344.06709652000001</c:v>
                </c:pt>
                <c:pt idx="249">
                  <c:v>343.77057629000001</c:v>
                </c:pt>
                <c:pt idx="250">
                  <c:v>343.73351127000001</c:v>
                </c:pt>
                <c:pt idx="251">
                  <c:v>343.90030389999998</c:v>
                </c:pt>
                <c:pt idx="252">
                  <c:v>344.23388915999999</c:v>
                </c:pt>
                <c:pt idx="253">
                  <c:v>344.71573452000001</c:v>
                </c:pt>
                <c:pt idx="254">
                  <c:v>345.21611239999999</c:v>
                </c:pt>
                <c:pt idx="255">
                  <c:v>345.84621787999998</c:v>
                </c:pt>
                <c:pt idx="256">
                  <c:v>346.49485586999998</c:v>
                </c:pt>
                <c:pt idx="257">
                  <c:v>347.08789632000003</c:v>
                </c:pt>
                <c:pt idx="258">
                  <c:v>347.71800180000002</c:v>
                </c:pt>
                <c:pt idx="259">
                  <c:v>348.31104225000001</c:v>
                </c:pt>
                <c:pt idx="260">
                  <c:v>348.90408269</c:v>
                </c:pt>
                <c:pt idx="261">
                  <c:v>349.40446056000002</c:v>
                </c:pt>
                <c:pt idx="262">
                  <c:v>349.997501</c:v>
                </c:pt>
                <c:pt idx="263">
                  <c:v>350.59054144999999</c:v>
                </c:pt>
                <c:pt idx="264">
                  <c:v>351.18358189999998</c:v>
                </c:pt>
                <c:pt idx="265">
                  <c:v>351.73955732000002</c:v>
                </c:pt>
                <c:pt idx="266">
                  <c:v>352.46232536000002</c:v>
                </c:pt>
                <c:pt idx="267">
                  <c:v>352.99976826</c:v>
                </c:pt>
                <c:pt idx="268">
                  <c:v>353.38895105</c:v>
                </c:pt>
                <c:pt idx="269">
                  <c:v>353.94492646999998</c:v>
                </c:pt>
                <c:pt idx="270">
                  <c:v>354.46383686000001</c:v>
                </c:pt>
                <c:pt idx="271">
                  <c:v>355.11247485000001</c:v>
                </c:pt>
                <c:pt idx="272">
                  <c:v>355.79817787000002</c:v>
                </c:pt>
                <c:pt idx="273">
                  <c:v>356.46534837000002</c:v>
                </c:pt>
                <c:pt idx="274">
                  <c:v>357.05838881</c:v>
                </c:pt>
                <c:pt idx="275">
                  <c:v>357.55876668000002</c:v>
                </c:pt>
                <c:pt idx="276">
                  <c:v>357.98501449999998</c:v>
                </c:pt>
                <c:pt idx="277">
                  <c:v>358.59658746000002</c:v>
                </c:pt>
                <c:pt idx="278">
                  <c:v>359.22669293000001</c:v>
                </c:pt>
                <c:pt idx="279">
                  <c:v>359.22669293000001</c:v>
                </c:pt>
                <c:pt idx="280">
                  <c:v>358.74484756999999</c:v>
                </c:pt>
                <c:pt idx="281">
                  <c:v>357.92941696000003</c:v>
                </c:pt>
                <c:pt idx="282">
                  <c:v>356.81746612000001</c:v>
                </c:pt>
                <c:pt idx="283">
                  <c:v>355.46459261000001</c:v>
                </c:pt>
                <c:pt idx="284">
                  <c:v>353.98199149999999</c:v>
                </c:pt>
                <c:pt idx="285">
                  <c:v>352.36966279000001</c:v>
                </c:pt>
                <c:pt idx="286">
                  <c:v>350.62760648</c:v>
                </c:pt>
                <c:pt idx="287">
                  <c:v>348.75582257999997</c:v>
                </c:pt>
                <c:pt idx="288">
                  <c:v>346.68018102000002</c:v>
                </c:pt>
                <c:pt idx="289">
                  <c:v>344.93812471000001</c:v>
                </c:pt>
                <c:pt idx="290">
                  <c:v>343.28873097000002</c:v>
                </c:pt>
                <c:pt idx="291">
                  <c:v>341.67640225000002</c:v>
                </c:pt>
                <c:pt idx="292">
                  <c:v>340.10113855999998</c:v>
                </c:pt>
                <c:pt idx="293">
                  <c:v>338.74826503999998</c:v>
                </c:pt>
                <c:pt idx="294">
                  <c:v>337.46952156999998</c:v>
                </c:pt>
                <c:pt idx="295">
                  <c:v>336.24637565</c:v>
                </c:pt>
                <c:pt idx="296">
                  <c:v>335.09735978999998</c:v>
                </c:pt>
                <c:pt idx="297">
                  <c:v>334.28192917000001</c:v>
                </c:pt>
                <c:pt idx="298">
                  <c:v>333.85568135</c:v>
                </c:pt>
                <c:pt idx="299">
                  <c:v>333.81861631999999</c:v>
                </c:pt>
                <c:pt idx="300">
                  <c:v>334.11513653999998</c:v>
                </c:pt>
                <c:pt idx="301">
                  <c:v>334.63404693000001</c:v>
                </c:pt>
                <c:pt idx="302">
                  <c:v>335.31974995000002</c:v>
                </c:pt>
                <c:pt idx="303">
                  <c:v>336.04251799000002</c:v>
                </c:pt>
                <c:pt idx="304">
                  <c:v>336.89501364</c:v>
                </c:pt>
                <c:pt idx="305">
                  <c:v>337.91430191000001</c:v>
                </c:pt>
                <c:pt idx="306">
                  <c:v>339.00772023000002</c:v>
                </c:pt>
                <c:pt idx="307">
                  <c:v>339.98994347000001</c:v>
                </c:pt>
                <c:pt idx="308">
                  <c:v>340.93510168</c:v>
                </c:pt>
                <c:pt idx="309">
                  <c:v>341.73199978000002</c:v>
                </c:pt>
                <c:pt idx="310">
                  <c:v>342.5474304</c:v>
                </c:pt>
                <c:pt idx="311">
                  <c:v>343.39992604000003</c:v>
                </c:pt>
                <c:pt idx="312">
                  <c:v>344.28948671000001</c:v>
                </c:pt>
                <c:pt idx="313">
                  <c:v>345.21611240999999</c:v>
                </c:pt>
                <c:pt idx="314">
                  <c:v>346.2724657</c:v>
                </c:pt>
                <c:pt idx="315">
                  <c:v>347.42148156000002</c:v>
                </c:pt>
                <c:pt idx="316">
                  <c:v>348.57049742999999</c:v>
                </c:pt>
                <c:pt idx="317">
                  <c:v>349.84924088999998</c:v>
                </c:pt>
                <c:pt idx="318">
                  <c:v>351.10945184000002</c:v>
                </c:pt>
                <c:pt idx="319">
                  <c:v>352.35113027</c:v>
                </c:pt>
                <c:pt idx="320">
                  <c:v>353.61134121999999</c:v>
                </c:pt>
                <c:pt idx="321">
                  <c:v>354.87155216999997</c:v>
                </c:pt>
                <c:pt idx="322">
                  <c:v>356.31708825999999</c:v>
                </c:pt>
                <c:pt idx="323">
                  <c:v>357.83675440000002</c:v>
                </c:pt>
                <c:pt idx="324">
                  <c:v>359.33788802999999</c:v>
                </c:pt>
                <c:pt idx="325">
                  <c:v>360.76489161000001</c:v>
                </c:pt>
                <c:pt idx="326">
                  <c:v>362.34015528999998</c:v>
                </c:pt>
                <c:pt idx="327">
                  <c:v>363.85982144000002</c:v>
                </c:pt>
                <c:pt idx="328">
                  <c:v>365.3980201</c:v>
                </c:pt>
                <c:pt idx="329">
                  <c:v>366.99181629999998</c:v>
                </c:pt>
                <c:pt idx="330">
                  <c:v>368.65974254999998</c:v>
                </c:pt>
                <c:pt idx="331">
                  <c:v>370.19794121000001</c:v>
                </c:pt>
                <c:pt idx="332">
                  <c:v>371.51374970000001</c:v>
                </c:pt>
                <c:pt idx="333">
                  <c:v>372.58863551000002</c:v>
                </c:pt>
                <c:pt idx="334">
                  <c:v>373.47819618</c:v>
                </c:pt>
                <c:pt idx="335">
                  <c:v>374.25656176000001</c:v>
                </c:pt>
                <c:pt idx="336">
                  <c:v>374.81253717999999</c:v>
                </c:pt>
                <c:pt idx="337">
                  <c:v>375.27585003000002</c:v>
                </c:pt>
                <c:pt idx="338">
                  <c:v>375.70209784999997</c:v>
                </c:pt>
                <c:pt idx="339">
                  <c:v>376.01715059000003</c:v>
                </c:pt>
                <c:pt idx="340">
                  <c:v>376.22100825000001</c:v>
                </c:pt>
                <c:pt idx="341">
                  <c:v>376.46193092999999</c:v>
                </c:pt>
                <c:pt idx="342">
                  <c:v>376.72138611999998</c:v>
                </c:pt>
                <c:pt idx="343">
                  <c:v>377.09203639999998</c:v>
                </c:pt>
                <c:pt idx="344">
                  <c:v>377.55534925000001</c:v>
                </c:pt>
                <c:pt idx="345">
                  <c:v>378.09279215999999</c:v>
                </c:pt>
                <c:pt idx="346">
                  <c:v>378.63023507000003</c:v>
                </c:pt>
                <c:pt idx="347">
                  <c:v>379.09354791999999</c:v>
                </c:pt>
                <c:pt idx="348">
                  <c:v>379.55686077000001</c:v>
                </c:pt>
                <c:pt idx="349">
                  <c:v>380.09430366999999</c:v>
                </c:pt>
                <c:pt idx="350">
                  <c:v>380.61321406000002</c:v>
                </c:pt>
                <c:pt idx="351">
                  <c:v>381.09505942999999</c:v>
                </c:pt>
                <c:pt idx="352">
                  <c:v>381.55837228000001</c:v>
                </c:pt>
                <c:pt idx="353">
                  <c:v>382.07728266999999</c:v>
                </c:pt>
                <c:pt idx="354">
                  <c:v>382.50353049</c:v>
                </c:pt>
                <c:pt idx="355">
                  <c:v>382.92977831000002</c:v>
                </c:pt>
                <c:pt idx="356">
                  <c:v>383.41162366999998</c:v>
                </c:pt>
                <c:pt idx="357">
                  <c:v>383.89346903000001</c:v>
                </c:pt>
                <c:pt idx="358">
                  <c:v>384.35678188000003</c:v>
                </c:pt>
                <c:pt idx="359">
                  <c:v>384.78302969999999</c:v>
                </c:pt>
                <c:pt idx="360">
                  <c:v>385.28340757000001</c:v>
                </c:pt>
                <c:pt idx="361">
                  <c:v>385.91351304</c:v>
                </c:pt>
                <c:pt idx="362">
                  <c:v>386.67334612000002</c:v>
                </c:pt>
                <c:pt idx="363">
                  <c:v>387.50730924999999</c:v>
                </c:pt>
                <c:pt idx="364">
                  <c:v>388.52659752</c:v>
                </c:pt>
                <c:pt idx="365">
                  <c:v>389.63854835000001</c:v>
                </c:pt>
                <c:pt idx="366">
                  <c:v>390.76903170000003</c:v>
                </c:pt>
                <c:pt idx="367">
                  <c:v>391.89951504999999</c:v>
                </c:pt>
                <c:pt idx="368">
                  <c:v>393.08559594000002</c:v>
                </c:pt>
                <c:pt idx="369">
                  <c:v>394.27167684</c:v>
                </c:pt>
                <c:pt idx="370">
                  <c:v>395.45775773999998</c:v>
                </c:pt>
                <c:pt idx="371">
                  <c:v>396.73650120000002</c:v>
                </c:pt>
                <c:pt idx="372">
                  <c:v>398.08937471000002</c:v>
                </c:pt>
                <c:pt idx="373">
                  <c:v>399.46078074000002</c:v>
                </c:pt>
                <c:pt idx="374">
                  <c:v>400.81365426000002</c:v>
                </c:pt>
                <c:pt idx="375">
                  <c:v>402.20359280999998</c:v>
                </c:pt>
                <c:pt idx="376">
                  <c:v>403.64912889999999</c:v>
                </c:pt>
                <c:pt idx="377">
                  <c:v>405.22439258999998</c:v>
                </c:pt>
                <c:pt idx="378">
                  <c:v>406.79965628000002</c:v>
                </c:pt>
                <c:pt idx="379">
                  <c:v>408.46758253000002</c:v>
                </c:pt>
                <c:pt idx="380">
                  <c:v>410.00578117999999</c:v>
                </c:pt>
                <c:pt idx="381">
                  <c:v>411.35865469999999</c:v>
                </c:pt>
                <c:pt idx="382">
                  <c:v>412.47060554000001</c:v>
                </c:pt>
                <c:pt idx="383">
                  <c:v>413.32310117999998</c:v>
                </c:pt>
                <c:pt idx="384">
                  <c:v>414.11999928</c:v>
                </c:pt>
                <c:pt idx="385">
                  <c:v>414.84276732000001</c:v>
                </c:pt>
                <c:pt idx="386">
                  <c:v>415.56553536000001</c:v>
                </c:pt>
                <c:pt idx="387">
                  <c:v>416.15857579999999</c:v>
                </c:pt>
                <c:pt idx="388">
                  <c:v>416.52922606999999</c:v>
                </c:pt>
                <c:pt idx="389">
                  <c:v>416.69601870000002</c:v>
                </c:pt>
                <c:pt idx="390">
                  <c:v>416.73308372999998</c:v>
                </c:pt>
                <c:pt idx="391">
                  <c:v>416.60335613000001</c:v>
                </c:pt>
                <c:pt idx="392">
                  <c:v>416.47362852999998</c:v>
                </c:pt>
                <c:pt idx="393">
                  <c:v>416.34390094000003</c:v>
                </c:pt>
                <c:pt idx="394">
                  <c:v>416.04738071000003</c:v>
                </c:pt>
                <c:pt idx="395">
                  <c:v>415.54700284</c:v>
                </c:pt>
                <c:pt idx="396">
                  <c:v>414.95396240000002</c:v>
                </c:pt>
                <c:pt idx="397">
                  <c:v>414.23119436000002</c:v>
                </c:pt>
                <c:pt idx="398">
                  <c:v>413.43429627</c:v>
                </c:pt>
                <c:pt idx="399">
                  <c:v>412.74859325</c:v>
                </c:pt>
                <c:pt idx="400">
                  <c:v>412.15555281000002</c:v>
                </c:pt>
                <c:pt idx="401">
                  <c:v>411.52544734000003</c:v>
                </c:pt>
                <c:pt idx="402">
                  <c:v>410.76561427000001</c:v>
                </c:pt>
                <c:pt idx="403">
                  <c:v>409.98724867999999</c:v>
                </c:pt>
                <c:pt idx="404">
                  <c:v>409.09768801000001</c:v>
                </c:pt>
                <c:pt idx="405">
                  <c:v>408.24519236999998</c:v>
                </c:pt>
                <c:pt idx="406">
                  <c:v>407.39269672</c:v>
                </c:pt>
                <c:pt idx="407">
                  <c:v>406.63286364999999</c:v>
                </c:pt>
                <c:pt idx="408">
                  <c:v>405.98422565999999</c:v>
                </c:pt>
                <c:pt idx="409">
                  <c:v>405.29852265</c:v>
                </c:pt>
                <c:pt idx="410">
                  <c:v>404.77961225000001</c:v>
                </c:pt>
                <c:pt idx="411">
                  <c:v>404.42749448000001</c:v>
                </c:pt>
                <c:pt idx="412">
                  <c:v>404.20510431000002</c:v>
                </c:pt>
                <c:pt idx="413">
                  <c:v>404.00124665999999</c:v>
                </c:pt>
                <c:pt idx="414">
                  <c:v>404.00124665999999</c:v>
                </c:pt>
                <c:pt idx="415">
                  <c:v>404.16803928000002</c:v>
                </c:pt>
                <c:pt idx="416">
                  <c:v>404.52015705000002</c:v>
                </c:pt>
                <c:pt idx="417">
                  <c:v>405.15026252000001</c:v>
                </c:pt>
                <c:pt idx="418">
                  <c:v>405.96569312999998</c:v>
                </c:pt>
                <c:pt idx="419">
                  <c:v>406.78112374</c:v>
                </c:pt>
                <c:pt idx="420">
                  <c:v>407.54095682000002</c:v>
                </c:pt>
                <c:pt idx="421">
                  <c:v>408.43051749</c:v>
                </c:pt>
                <c:pt idx="422">
                  <c:v>409.37567571</c:v>
                </c:pt>
                <c:pt idx="423">
                  <c:v>410.39496396999999</c:v>
                </c:pt>
                <c:pt idx="424">
                  <c:v>411.50691481000001</c:v>
                </c:pt>
                <c:pt idx="425">
                  <c:v>412.78565828000001</c:v>
                </c:pt>
                <c:pt idx="426">
                  <c:v>414.00880419999999</c:v>
                </c:pt>
                <c:pt idx="427">
                  <c:v>415.08369001</c:v>
                </c:pt>
                <c:pt idx="428">
                  <c:v>416.26977090000003</c:v>
                </c:pt>
                <c:pt idx="429">
                  <c:v>417.62264441999997</c:v>
                </c:pt>
                <c:pt idx="430">
                  <c:v>419.06818049999998</c:v>
                </c:pt>
                <c:pt idx="431">
                  <c:v>420.51371659</c:v>
                </c:pt>
                <c:pt idx="432">
                  <c:v>422.03338273000003</c:v>
                </c:pt>
                <c:pt idx="433">
                  <c:v>423.60864642000001</c:v>
                </c:pt>
                <c:pt idx="434">
                  <c:v>425.16537758999999</c:v>
                </c:pt>
                <c:pt idx="435">
                  <c:v>426.48118607999999</c:v>
                </c:pt>
                <c:pt idx="436">
                  <c:v>427.66726697000001</c:v>
                </c:pt>
                <c:pt idx="437">
                  <c:v>428.79775031999998</c:v>
                </c:pt>
                <c:pt idx="438">
                  <c:v>429.77997355999997</c:v>
                </c:pt>
                <c:pt idx="439">
                  <c:v>430.53980662999999</c:v>
                </c:pt>
                <c:pt idx="440">
                  <c:v>431.05871703000003</c:v>
                </c:pt>
                <c:pt idx="441">
                  <c:v>431.57762742</c:v>
                </c:pt>
                <c:pt idx="442">
                  <c:v>432.09653780999997</c:v>
                </c:pt>
                <c:pt idx="443">
                  <c:v>432.59691569</c:v>
                </c:pt>
                <c:pt idx="444">
                  <c:v>433.15289110999998</c:v>
                </c:pt>
                <c:pt idx="445">
                  <c:v>433.70886652000002</c:v>
                </c:pt>
                <c:pt idx="446">
                  <c:v>434.22777690999999</c:v>
                </c:pt>
                <c:pt idx="447">
                  <c:v>434.87641489999999</c:v>
                </c:pt>
                <c:pt idx="448">
                  <c:v>435.46945534999998</c:v>
                </c:pt>
                <c:pt idx="449">
                  <c:v>436.19222339999999</c:v>
                </c:pt>
                <c:pt idx="450">
                  <c:v>436.95205647</c:v>
                </c:pt>
                <c:pt idx="451">
                  <c:v>437.48949937999998</c:v>
                </c:pt>
                <c:pt idx="452">
                  <c:v>437.89721469</c:v>
                </c:pt>
                <c:pt idx="453">
                  <c:v>438.28639748000001</c:v>
                </c:pt>
                <c:pt idx="454">
                  <c:v>438.58291771</c:v>
                </c:pt>
                <c:pt idx="455">
                  <c:v>438.91650297000001</c:v>
                </c:pt>
                <c:pt idx="456">
                  <c:v>439.32421828000003</c:v>
                </c:pt>
                <c:pt idx="457">
                  <c:v>439.82459616</c:v>
                </c:pt>
                <c:pt idx="458">
                  <c:v>440.32497403999997</c:v>
                </c:pt>
                <c:pt idx="459">
                  <c:v>440.71415682999998</c:v>
                </c:pt>
                <c:pt idx="460">
                  <c:v>440.97361202000002</c:v>
                </c:pt>
                <c:pt idx="461">
                  <c:v>441.39985983999998</c:v>
                </c:pt>
                <c:pt idx="462">
                  <c:v>441.95583526000001</c:v>
                </c:pt>
                <c:pt idx="463">
                  <c:v>442.71566833000003</c:v>
                </c:pt>
                <c:pt idx="464">
                  <c:v>443.40137134000003</c:v>
                </c:pt>
                <c:pt idx="465">
                  <c:v>444.03147681000002</c:v>
                </c:pt>
                <c:pt idx="466">
                  <c:v>444.51332216999998</c:v>
                </c:pt>
                <c:pt idx="467">
                  <c:v>444.68011479</c:v>
                </c:pt>
                <c:pt idx="468">
                  <c:v>445.14342764000003</c:v>
                </c:pt>
                <c:pt idx="469">
                  <c:v>445.81059814000002</c:v>
                </c:pt>
                <c:pt idx="470">
                  <c:v>446.86695143999998</c:v>
                </c:pt>
                <c:pt idx="471">
                  <c:v>448.10862987000002</c:v>
                </c:pt>
                <c:pt idx="472">
                  <c:v>449.38737333</c:v>
                </c:pt>
                <c:pt idx="473">
                  <c:v>450.70318182</c:v>
                </c:pt>
                <c:pt idx="474">
                  <c:v>452.09312037000001</c:v>
                </c:pt>
                <c:pt idx="475">
                  <c:v>453.66838405999999</c:v>
                </c:pt>
                <c:pt idx="476">
                  <c:v>455.39190786</c:v>
                </c:pt>
                <c:pt idx="477">
                  <c:v>457.22662673999997</c:v>
                </c:pt>
                <c:pt idx="478">
                  <c:v>458.70922784999999</c:v>
                </c:pt>
                <c:pt idx="479">
                  <c:v>460.02503633999999</c:v>
                </c:pt>
                <c:pt idx="480">
                  <c:v>461.11845466</c:v>
                </c:pt>
                <c:pt idx="481">
                  <c:v>462.00801532999998</c:v>
                </c:pt>
                <c:pt idx="482">
                  <c:v>462.80491343</c:v>
                </c:pt>
                <c:pt idx="483">
                  <c:v>463.30529130999997</c:v>
                </c:pt>
                <c:pt idx="484">
                  <c:v>463.60181153000002</c:v>
                </c:pt>
                <c:pt idx="485">
                  <c:v>463.63887655000002</c:v>
                </c:pt>
                <c:pt idx="486">
                  <c:v>463.56474650000001</c:v>
                </c:pt>
                <c:pt idx="487">
                  <c:v>463.34235633999998</c:v>
                </c:pt>
                <c:pt idx="488">
                  <c:v>463.10143366</c:v>
                </c:pt>
                <c:pt idx="489">
                  <c:v>462.76784841</c:v>
                </c:pt>
                <c:pt idx="490">
                  <c:v>462.30453555999998</c:v>
                </c:pt>
                <c:pt idx="491">
                  <c:v>461.74856015</c:v>
                </c:pt>
                <c:pt idx="492">
                  <c:v>461.11845468000001</c:v>
                </c:pt>
                <c:pt idx="493">
                  <c:v>460.35862161</c:v>
                </c:pt>
                <c:pt idx="494">
                  <c:v>459.59878853999999</c:v>
                </c:pt>
                <c:pt idx="495">
                  <c:v>458.87602049999998</c:v>
                </c:pt>
                <c:pt idx="496">
                  <c:v>458.24591501999998</c:v>
                </c:pt>
                <c:pt idx="497">
                  <c:v>457.61580953999999</c:v>
                </c:pt>
                <c:pt idx="498">
                  <c:v>457.05983412</c:v>
                </c:pt>
                <c:pt idx="499">
                  <c:v>456.55945623999997</c:v>
                </c:pt>
                <c:pt idx="500">
                  <c:v>456.05907837000001</c:v>
                </c:pt>
                <c:pt idx="501">
                  <c:v>455.46603792000002</c:v>
                </c:pt>
                <c:pt idx="502">
                  <c:v>454.74326987000001</c:v>
                </c:pt>
                <c:pt idx="503">
                  <c:v>453.98343679999999</c:v>
                </c:pt>
                <c:pt idx="504">
                  <c:v>453.0568111</c:v>
                </c:pt>
                <c:pt idx="505">
                  <c:v>451.90779522999998</c:v>
                </c:pt>
                <c:pt idx="506">
                  <c:v>450.53638919999997</c:v>
                </c:pt>
                <c:pt idx="507">
                  <c:v>449.09085311000001</c:v>
                </c:pt>
                <c:pt idx="508">
                  <c:v>447.44145937000002</c:v>
                </c:pt>
                <c:pt idx="509">
                  <c:v>447.00674049000003</c:v>
                </c:pt>
                <c:pt idx="510">
                  <c:v>445.69789155000001</c:v>
                </c:pt>
                <c:pt idx="511">
                  <c:v>443.75197758000002</c:v>
                </c:pt>
                <c:pt idx="512">
                  <c:v>441.67633602000001</c:v>
                </c:pt>
                <c:pt idx="513">
                  <c:v>439.60069444999999</c:v>
                </c:pt>
                <c:pt idx="514">
                  <c:v>437.69184552000002</c:v>
                </c:pt>
                <c:pt idx="515">
                  <c:v>435.83859412999999</c:v>
                </c:pt>
                <c:pt idx="516">
                  <c:v>433.98534273000001</c:v>
                </c:pt>
                <c:pt idx="517">
                  <c:v>432.16915637</c:v>
                </c:pt>
                <c:pt idx="518">
                  <c:v>430.33443749000003</c:v>
                </c:pt>
                <c:pt idx="519">
                  <c:v>427.15531614999998</c:v>
                </c:pt>
                <c:pt idx="520">
                  <c:v>424.81325984</c:v>
                </c:pt>
                <c:pt idx="521">
                  <c:v>423.07120352999999</c:v>
                </c:pt>
                <c:pt idx="522">
                  <c:v>421.49593984000001</c:v>
                </c:pt>
                <c:pt idx="523">
                  <c:v>419.88361113000002</c:v>
                </c:pt>
                <c:pt idx="524">
                  <c:v>418.30834743999998</c:v>
                </c:pt>
                <c:pt idx="525">
                  <c:v>416.73308374999999</c:v>
                </c:pt>
                <c:pt idx="526">
                  <c:v>415.28754766999998</c:v>
                </c:pt>
                <c:pt idx="527">
                  <c:v>413.87907661000003</c:v>
                </c:pt>
                <c:pt idx="528">
                  <c:v>412.61886565999998</c:v>
                </c:pt>
                <c:pt idx="529">
                  <c:v>411.43278477000001</c:v>
                </c:pt>
                <c:pt idx="530">
                  <c:v>410.37643147</c:v>
                </c:pt>
                <c:pt idx="531">
                  <c:v>409.43127326000001</c:v>
                </c:pt>
                <c:pt idx="532">
                  <c:v>408.57877761999998</c:v>
                </c:pt>
                <c:pt idx="533">
                  <c:v>407.98573716999999</c:v>
                </c:pt>
                <c:pt idx="534">
                  <c:v>407.52242432000003</c:v>
                </c:pt>
                <c:pt idx="535">
                  <c:v>407.26296912999999</c:v>
                </c:pt>
                <c:pt idx="536">
                  <c:v>407.13324153000002</c:v>
                </c:pt>
                <c:pt idx="537">
                  <c:v>407.00351393</c:v>
                </c:pt>
                <c:pt idx="538">
                  <c:v>407.00351393</c:v>
                </c:pt>
                <c:pt idx="539">
                  <c:v>407.04057896</c:v>
                </c:pt>
                <c:pt idx="540">
                  <c:v>407.17030655999997</c:v>
                </c:pt>
                <c:pt idx="541">
                  <c:v>407.39269673000001</c:v>
                </c:pt>
                <c:pt idx="542">
                  <c:v>407.87454208999998</c:v>
                </c:pt>
                <c:pt idx="543">
                  <c:v>408.46758254000002</c:v>
                </c:pt>
                <c:pt idx="544">
                  <c:v>408.72703774000001</c:v>
                </c:pt>
                <c:pt idx="545">
                  <c:v>408.89383035999998</c:v>
                </c:pt>
                <c:pt idx="546">
                  <c:v>408.93089538999999</c:v>
                </c:pt>
                <c:pt idx="547">
                  <c:v>408.63437515999999</c:v>
                </c:pt>
                <c:pt idx="548">
                  <c:v>407.94867213999999</c:v>
                </c:pt>
                <c:pt idx="549">
                  <c:v>407.02204644</c:v>
                </c:pt>
                <c:pt idx="550">
                  <c:v>405.87303057000003</c:v>
                </c:pt>
                <c:pt idx="551">
                  <c:v>404.7240147</c:v>
                </c:pt>
                <c:pt idx="552">
                  <c:v>403.35260867</c:v>
                </c:pt>
                <c:pt idx="553">
                  <c:v>401.87000755000003</c:v>
                </c:pt>
                <c:pt idx="554">
                  <c:v>400.88778430999997</c:v>
                </c:pt>
                <c:pt idx="555">
                  <c:v>400.05382119000001</c:v>
                </c:pt>
                <c:pt idx="556">
                  <c:v>399.33105313999999</c:v>
                </c:pt>
                <c:pt idx="557">
                  <c:v>399.16426052000003</c:v>
                </c:pt>
                <c:pt idx="558">
                  <c:v>399.29398811999999</c:v>
                </c:pt>
                <c:pt idx="559">
                  <c:v>399.75730097000002</c:v>
                </c:pt>
                <c:pt idx="560">
                  <c:v>400.55419906999998</c:v>
                </c:pt>
                <c:pt idx="561">
                  <c:v>401.44375974000002</c:v>
                </c:pt>
                <c:pt idx="562">
                  <c:v>402.38891795000001</c:v>
                </c:pt>
                <c:pt idx="563">
                  <c:v>403.35260868</c:v>
                </c:pt>
                <c:pt idx="564">
                  <c:v>403.94564911999998</c:v>
                </c:pt>
                <c:pt idx="565">
                  <c:v>404.24216933999998</c:v>
                </c:pt>
                <c:pt idx="566">
                  <c:v>404.37189694</c:v>
                </c:pt>
                <c:pt idx="567">
                  <c:v>404.16803929000002</c:v>
                </c:pt>
                <c:pt idx="568">
                  <c:v>403.94564911999998</c:v>
                </c:pt>
                <c:pt idx="569">
                  <c:v>403.51940130000003</c:v>
                </c:pt>
                <c:pt idx="570">
                  <c:v>402.88929582999998</c:v>
                </c:pt>
                <c:pt idx="571">
                  <c:v>402.12946276000002</c:v>
                </c:pt>
                <c:pt idx="572">
                  <c:v>401.31403215</c:v>
                </c:pt>
                <c:pt idx="573">
                  <c:v>400.48006901999997</c:v>
                </c:pt>
                <c:pt idx="574">
                  <c:v>399.88702857999999</c:v>
                </c:pt>
                <c:pt idx="575">
                  <c:v>399.59050836</c:v>
                </c:pt>
                <c:pt idx="576">
                  <c:v>399.42371573000003</c:v>
                </c:pt>
                <c:pt idx="577">
                  <c:v>399.49784577999998</c:v>
                </c:pt>
                <c:pt idx="578">
                  <c:v>399.68317092000001</c:v>
                </c:pt>
                <c:pt idx="579">
                  <c:v>400.07235371000002</c:v>
                </c:pt>
                <c:pt idx="580">
                  <c:v>400.49860152999997</c:v>
                </c:pt>
                <c:pt idx="581">
                  <c:v>400.92484934999999</c:v>
                </c:pt>
                <c:pt idx="582">
                  <c:v>401.35109717</c:v>
                </c:pt>
                <c:pt idx="583">
                  <c:v>401.68468242</c:v>
                </c:pt>
                <c:pt idx="584">
                  <c:v>401.85147504000003</c:v>
                </c:pt>
                <c:pt idx="585">
                  <c:v>401.85147504000003</c:v>
                </c:pt>
                <c:pt idx="586">
                  <c:v>401.68468242</c:v>
                </c:pt>
                <c:pt idx="587">
                  <c:v>401.38816220000001</c:v>
                </c:pt>
                <c:pt idx="588">
                  <c:v>401.03604444000001</c:v>
                </c:pt>
                <c:pt idx="589">
                  <c:v>400.60979662</c:v>
                </c:pt>
                <c:pt idx="590">
                  <c:v>400.14648376999997</c:v>
                </c:pt>
                <c:pt idx="591">
                  <c:v>399.59050834999999</c:v>
                </c:pt>
                <c:pt idx="592">
                  <c:v>398.83067527999998</c:v>
                </c:pt>
                <c:pt idx="593">
                  <c:v>397.94111461</c:v>
                </c:pt>
                <c:pt idx="594">
                  <c:v>397.05155394000002</c:v>
                </c:pt>
                <c:pt idx="595">
                  <c:v>396.06933070000002</c:v>
                </c:pt>
                <c:pt idx="596">
                  <c:v>395.01297740000001</c:v>
                </c:pt>
                <c:pt idx="597">
                  <c:v>393.86396152999998</c:v>
                </c:pt>
                <c:pt idx="598">
                  <c:v>392.51108800999998</c:v>
                </c:pt>
                <c:pt idx="599">
                  <c:v>390.73196667000002</c:v>
                </c:pt>
                <c:pt idx="600">
                  <c:v>388.56366254</c:v>
                </c:pt>
                <c:pt idx="601">
                  <c:v>386.15443572999999</c:v>
                </c:pt>
                <c:pt idx="602">
                  <c:v>383.81933896999999</c:v>
                </c:pt>
                <c:pt idx="603">
                  <c:v>381.31744959000002</c:v>
                </c:pt>
                <c:pt idx="604">
                  <c:v>378.77849517999999</c:v>
                </c:pt>
                <c:pt idx="605">
                  <c:v>376.31367082000003</c:v>
                </c:pt>
                <c:pt idx="606">
                  <c:v>373.88591149000001</c:v>
                </c:pt>
                <c:pt idx="607">
                  <c:v>371.60641227999997</c:v>
                </c:pt>
                <c:pt idx="608">
                  <c:v>369.40104312</c:v>
                </c:pt>
                <c:pt idx="609">
                  <c:v>367.39953161</c:v>
                </c:pt>
                <c:pt idx="610">
                  <c:v>365.52774770000002</c:v>
                </c:pt>
                <c:pt idx="611">
                  <c:v>363.91541898000003</c:v>
                </c:pt>
                <c:pt idx="612">
                  <c:v>362.26602523999998</c:v>
                </c:pt>
                <c:pt idx="613">
                  <c:v>360.82048915000001</c:v>
                </c:pt>
                <c:pt idx="614">
                  <c:v>359.28229048999998</c:v>
                </c:pt>
                <c:pt idx="615">
                  <c:v>357.76262435000001</c:v>
                </c:pt>
                <c:pt idx="616">
                  <c:v>356.24295820999998</c:v>
                </c:pt>
                <c:pt idx="617">
                  <c:v>354.70475955000001</c:v>
                </c:pt>
                <c:pt idx="618">
                  <c:v>353.18509340000003</c:v>
                </c:pt>
                <c:pt idx="619">
                  <c:v>351.79515486000003</c:v>
                </c:pt>
                <c:pt idx="620">
                  <c:v>350.64613899</c:v>
                </c:pt>
                <c:pt idx="621">
                  <c:v>349.46005810000003</c:v>
                </c:pt>
                <c:pt idx="622">
                  <c:v>348.31104223</c:v>
                </c:pt>
                <c:pt idx="623">
                  <c:v>347.08789631000002</c:v>
                </c:pt>
                <c:pt idx="624">
                  <c:v>345.95741296</c:v>
                </c:pt>
                <c:pt idx="625">
                  <c:v>344.80839709000003</c:v>
                </c:pt>
                <c:pt idx="626">
                  <c:v>343.65938123000001</c:v>
                </c:pt>
                <c:pt idx="627">
                  <c:v>342.43623530999997</c:v>
                </c:pt>
                <c:pt idx="628">
                  <c:v>341.19455687999999</c:v>
                </c:pt>
                <c:pt idx="629">
                  <c:v>339.95287844000001</c:v>
                </c:pt>
                <c:pt idx="630">
                  <c:v>338.5629399</c:v>
                </c:pt>
                <c:pt idx="631">
                  <c:v>337.15446883999999</c:v>
                </c:pt>
                <c:pt idx="632">
                  <c:v>335.63480270000002</c:v>
                </c:pt>
                <c:pt idx="633">
                  <c:v>334.18926661</c:v>
                </c:pt>
                <c:pt idx="634">
                  <c:v>332.61400292000002</c:v>
                </c:pt>
                <c:pt idx="635">
                  <c:v>330.96460918000002</c:v>
                </c:pt>
                <c:pt idx="636">
                  <c:v>329.25961789000002</c:v>
                </c:pt>
                <c:pt idx="637">
                  <c:v>327.57315912000001</c:v>
                </c:pt>
                <c:pt idx="638">
                  <c:v>325.83110281</c:v>
                </c:pt>
                <c:pt idx="639">
                  <c:v>324.05198146999999</c:v>
                </c:pt>
                <c:pt idx="640">
                  <c:v>322.30992515999998</c:v>
                </c:pt>
                <c:pt idx="641">
                  <c:v>320.60493387999998</c:v>
                </c:pt>
                <c:pt idx="642">
                  <c:v>318.93700761999997</c:v>
                </c:pt>
                <c:pt idx="643">
                  <c:v>317.26908135999997</c:v>
                </c:pt>
                <c:pt idx="644">
                  <c:v>315.78648025000001</c:v>
                </c:pt>
                <c:pt idx="645">
                  <c:v>314.37800919</c:v>
                </c:pt>
                <c:pt idx="646">
                  <c:v>313.06220070000001</c:v>
                </c:pt>
                <c:pt idx="647">
                  <c:v>311.82052226000002</c:v>
                </c:pt>
                <c:pt idx="648">
                  <c:v>310.72710393</c:v>
                </c:pt>
                <c:pt idx="649">
                  <c:v>309.76341321000001</c:v>
                </c:pt>
                <c:pt idx="650">
                  <c:v>308.87385253999997</c:v>
                </c:pt>
                <c:pt idx="651">
                  <c:v>307.87309678000003</c:v>
                </c:pt>
                <c:pt idx="652">
                  <c:v>306.90940605999998</c:v>
                </c:pt>
                <c:pt idx="653">
                  <c:v>305.90865030999998</c:v>
                </c:pt>
                <c:pt idx="654">
                  <c:v>304.79669947000002</c:v>
                </c:pt>
                <c:pt idx="655">
                  <c:v>303.74034617000001</c:v>
                </c:pt>
                <c:pt idx="656">
                  <c:v>302.64692785</c:v>
                </c:pt>
                <c:pt idx="657">
                  <c:v>301.46084696000003</c:v>
                </c:pt>
                <c:pt idx="658">
                  <c:v>300.21916852999999</c:v>
                </c:pt>
                <c:pt idx="659">
                  <c:v>298.97749009</c:v>
                </c:pt>
                <c:pt idx="660">
                  <c:v>297.75434417000002</c:v>
                </c:pt>
                <c:pt idx="661">
                  <c:v>296.67945836000001</c:v>
                </c:pt>
                <c:pt idx="662">
                  <c:v>295.69723512000002</c:v>
                </c:pt>
                <c:pt idx="663">
                  <c:v>294.91886952999999</c:v>
                </c:pt>
                <c:pt idx="664">
                  <c:v>294.25169903</c:v>
                </c:pt>
                <c:pt idx="665">
                  <c:v>293.49186595999998</c:v>
                </c:pt>
                <c:pt idx="666">
                  <c:v>292.80616293999998</c:v>
                </c:pt>
                <c:pt idx="667">
                  <c:v>292.08339489999997</c:v>
                </c:pt>
                <c:pt idx="668">
                  <c:v>291.19383422999999</c:v>
                </c:pt>
                <c:pt idx="669">
                  <c:v>290.26720853</c:v>
                </c:pt>
                <c:pt idx="670">
                  <c:v>289.11819265999998</c:v>
                </c:pt>
                <c:pt idx="671">
                  <c:v>287.93211177000001</c:v>
                </c:pt>
                <c:pt idx="672">
                  <c:v>286.70896584000002</c:v>
                </c:pt>
                <c:pt idx="673">
                  <c:v>285.18929969999999</c:v>
                </c:pt>
                <c:pt idx="674">
                  <c:v>283.35458082000002</c:v>
                </c:pt>
                <c:pt idx="675">
                  <c:v>281.27893926000002</c:v>
                </c:pt>
                <c:pt idx="676">
                  <c:v>278.94384250000002</c:v>
                </c:pt>
                <c:pt idx="677">
                  <c:v>276.47901813999999</c:v>
                </c:pt>
                <c:pt idx="678">
                  <c:v>274.10685634999999</c:v>
                </c:pt>
                <c:pt idx="679">
                  <c:v>271.56790194000001</c:v>
                </c:pt>
                <c:pt idx="680">
                  <c:v>269.19574015000001</c:v>
                </c:pt>
                <c:pt idx="681">
                  <c:v>266.73091578999998</c:v>
                </c:pt>
                <c:pt idx="682">
                  <c:v>264.22902641000002</c:v>
                </c:pt>
                <c:pt idx="683">
                  <c:v>261.76420204999999</c:v>
                </c:pt>
                <c:pt idx="684">
                  <c:v>259.42910529</c:v>
                </c:pt>
                <c:pt idx="685">
                  <c:v>257.26080116000003</c:v>
                </c:pt>
                <c:pt idx="686">
                  <c:v>255.14809457000001</c:v>
                </c:pt>
                <c:pt idx="687">
                  <c:v>252.94272541000001</c:v>
                </c:pt>
                <c:pt idx="688">
                  <c:v>250.57056363000001</c:v>
                </c:pt>
                <c:pt idx="689">
                  <c:v>248.10573927999999</c:v>
                </c:pt>
                <c:pt idx="690">
                  <c:v>245.41852476</c:v>
                </c:pt>
                <c:pt idx="691">
                  <c:v>242.67571269999999</c:v>
                </c:pt>
                <c:pt idx="692">
                  <c:v>239.69197794999999</c:v>
                </c:pt>
                <c:pt idx="693">
                  <c:v>236.68971069</c:v>
                </c:pt>
                <c:pt idx="694">
                  <c:v>233.59478085999999</c:v>
                </c:pt>
                <c:pt idx="695">
                  <c:v>230.49985101999999</c:v>
                </c:pt>
                <c:pt idx="696">
                  <c:v>227.44198621999999</c:v>
                </c:pt>
                <c:pt idx="697">
                  <c:v>224.56944655999999</c:v>
                </c:pt>
                <c:pt idx="698">
                  <c:v>221.86369952000001</c:v>
                </c:pt>
                <c:pt idx="699">
                  <c:v>219.23208253000001</c:v>
                </c:pt>
                <c:pt idx="700">
                  <c:v>216.78579069</c:v>
                </c:pt>
                <c:pt idx="701">
                  <c:v>214.35803136000001</c:v>
                </c:pt>
                <c:pt idx="702">
                  <c:v>212.07853215</c:v>
                </c:pt>
                <c:pt idx="703">
                  <c:v>209.87316299</c:v>
                </c:pt>
                <c:pt idx="704">
                  <c:v>207.76045640000001</c:v>
                </c:pt>
                <c:pt idx="705">
                  <c:v>205.75894489999999</c:v>
                </c:pt>
                <c:pt idx="706">
                  <c:v>203.88716099000001</c:v>
                </c:pt>
                <c:pt idx="707">
                  <c:v>202.01537708000001</c:v>
                </c:pt>
                <c:pt idx="708">
                  <c:v>200.14359317</c:v>
                </c:pt>
                <c:pt idx="709">
                  <c:v>198.30887429000001</c:v>
                </c:pt>
                <c:pt idx="710">
                  <c:v>196.47415541000001</c:v>
                </c:pt>
                <c:pt idx="711">
                  <c:v>194.78769664000001</c:v>
                </c:pt>
                <c:pt idx="712">
                  <c:v>193.17536792000001</c:v>
                </c:pt>
                <c:pt idx="713">
                  <c:v>191.56303921</c:v>
                </c:pt>
                <c:pt idx="714">
                  <c:v>190.08043809</c:v>
                </c:pt>
                <c:pt idx="715">
                  <c:v>188.59783697</c:v>
                </c:pt>
                <c:pt idx="716">
                  <c:v>187.07817083</c:v>
                </c:pt>
                <c:pt idx="717">
                  <c:v>185.63263473999999</c:v>
                </c:pt>
                <c:pt idx="718">
                  <c:v>184.22416368</c:v>
                </c:pt>
                <c:pt idx="719">
                  <c:v>182.87129017000001</c:v>
                </c:pt>
                <c:pt idx="720">
                  <c:v>181.55548168000001</c:v>
                </c:pt>
                <c:pt idx="721">
                  <c:v>180.14701062</c:v>
                </c:pt>
                <c:pt idx="722">
                  <c:v>178.73853955999999</c:v>
                </c:pt>
                <c:pt idx="723">
                  <c:v>177.36713352999999</c:v>
                </c:pt>
                <c:pt idx="724">
                  <c:v>175.95866247000001</c:v>
                </c:pt>
                <c:pt idx="725">
                  <c:v>174.51312637999999</c:v>
                </c:pt>
                <c:pt idx="726">
                  <c:v>173.06759029</c:v>
                </c:pt>
                <c:pt idx="727">
                  <c:v>171.62205420000001</c:v>
                </c:pt>
                <c:pt idx="728">
                  <c:v>170.13945308000001</c:v>
                </c:pt>
                <c:pt idx="729">
                  <c:v>168.61978693</c:v>
                </c:pt>
                <c:pt idx="730">
                  <c:v>167.06305576</c:v>
                </c:pt>
                <c:pt idx="731">
                  <c:v>165.48779207999999</c:v>
                </c:pt>
                <c:pt idx="732">
                  <c:v>163.87546337000001</c:v>
                </c:pt>
                <c:pt idx="733">
                  <c:v>162.22606962</c:v>
                </c:pt>
                <c:pt idx="734">
                  <c:v>160.66933845</c:v>
                </c:pt>
                <c:pt idx="735">
                  <c:v>169.05700974000001</c:v>
                </c:pt>
                <c:pt idx="736">
                  <c:v>167.50027857000001</c:v>
                </c:pt>
                <c:pt idx="737">
                  <c:v>165.88794985999999</c:v>
                </c:pt>
                <c:pt idx="738">
                  <c:v>164.36828371999999</c:v>
                </c:pt>
                <c:pt idx="739">
                  <c:v>162.92274763</c:v>
                </c:pt>
                <c:pt idx="740">
                  <c:v>161.55134158999999</c:v>
                </c:pt>
                <c:pt idx="741">
                  <c:v>160.25406561</c:v>
                </c:pt>
                <c:pt idx="742">
                  <c:v>158.99385466000001</c:v>
                </c:pt>
                <c:pt idx="743">
                  <c:v>157.77070874</c:v>
                </c:pt>
                <c:pt idx="744">
                  <c:v>156.45490025000001</c:v>
                </c:pt>
                <c:pt idx="745">
                  <c:v>145.19468929999999</c:v>
                </c:pt>
                <c:pt idx="746">
                  <c:v>143.78621823</c:v>
                </c:pt>
                <c:pt idx="747">
                  <c:v>142.35921465000001</c:v>
                </c:pt>
                <c:pt idx="748">
                  <c:v>140.78395096</c:v>
                </c:pt>
                <c:pt idx="749">
                  <c:v>139.17162225000001</c:v>
                </c:pt>
                <c:pt idx="750">
                  <c:v>137.48516348000001</c:v>
                </c:pt>
                <c:pt idx="751">
                  <c:v>135.81723722000001</c:v>
                </c:pt>
                <c:pt idx="752">
                  <c:v>134.11224594000001</c:v>
                </c:pt>
                <c:pt idx="753">
                  <c:v>132.37018963</c:v>
                </c:pt>
                <c:pt idx="754">
                  <c:v>130.66519833999999</c:v>
                </c:pt>
                <c:pt idx="755">
                  <c:v>128.92314203000001</c:v>
                </c:pt>
                <c:pt idx="756">
                  <c:v>127.31081331999999</c:v>
                </c:pt>
                <c:pt idx="757">
                  <c:v>125.86527723</c:v>
                </c:pt>
                <c:pt idx="758">
                  <c:v>124.67919634</c:v>
                </c:pt>
                <c:pt idx="759">
                  <c:v>123.75257064</c:v>
                </c:pt>
                <c:pt idx="760">
                  <c:v>122.99273757</c:v>
                </c:pt>
                <c:pt idx="761">
                  <c:v>122.3626321</c:v>
                </c:pt>
                <c:pt idx="762">
                  <c:v>121.93638428</c:v>
                </c:pt>
                <c:pt idx="763">
                  <c:v>121.67692909</c:v>
                </c:pt>
                <c:pt idx="764">
                  <c:v>121.5472015</c:v>
                </c:pt>
                <c:pt idx="765">
                  <c:v>121.58426652999999</c:v>
                </c:pt>
                <c:pt idx="766">
                  <c:v>121.6769291</c:v>
                </c:pt>
                <c:pt idx="767">
                  <c:v>121.58426652999999</c:v>
                </c:pt>
                <c:pt idx="768">
                  <c:v>121.25068127999999</c:v>
                </c:pt>
                <c:pt idx="769">
                  <c:v>120.65764083000001</c:v>
                </c:pt>
                <c:pt idx="770">
                  <c:v>119.93487279</c:v>
                </c:pt>
                <c:pt idx="771">
                  <c:v>119.00824709</c:v>
                </c:pt>
                <c:pt idx="772">
                  <c:v>117.85923122</c:v>
                </c:pt>
                <c:pt idx="773">
                  <c:v>116.54342273</c:v>
                </c:pt>
                <c:pt idx="774">
                  <c:v>115.02375658</c:v>
                </c:pt>
                <c:pt idx="775">
                  <c:v>113.24463523999999</c:v>
                </c:pt>
                <c:pt idx="776">
                  <c:v>111.40991636</c:v>
                </c:pt>
                <c:pt idx="777">
                  <c:v>109.63079501999999</c:v>
                </c:pt>
                <c:pt idx="778">
                  <c:v>107.88873870800001</c:v>
                </c:pt>
                <c:pt idx="779">
                  <c:v>106.220812456</c:v>
                </c:pt>
                <c:pt idx="780">
                  <c:v>104.515821168</c:v>
                </c:pt>
                <c:pt idx="781">
                  <c:v>102.847894913</c:v>
                </c:pt>
                <c:pt idx="782">
                  <c:v>101.23556619999999</c:v>
                </c:pt>
                <c:pt idx="783">
                  <c:v>99.623237481999993</c:v>
                </c:pt>
                <c:pt idx="784">
                  <c:v>98.085038826000002</c:v>
                </c:pt>
                <c:pt idx="785">
                  <c:v>96.639502734000004</c:v>
                </c:pt>
                <c:pt idx="786">
                  <c:v>95.156901617000003</c:v>
                </c:pt>
                <c:pt idx="787">
                  <c:v>93.674300504000001</c:v>
                </c:pt>
                <c:pt idx="788">
                  <c:v>92.228764416000004</c:v>
                </c:pt>
                <c:pt idx="789">
                  <c:v>90.709098272000006</c:v>
                </c:pt>
                <c:pt idx="790">
                  <c:v>89.226497155999994</c:v>
                </c:pt>
                <c:pt idx="791">
                  <c:v>87.780961067999996</c:v>
                </c:pt>
                <c:pt idx="792">
                  <c:v>86.298359951999998</c:v>
                </c:pt>
                <c:pt idx="793">
                  <c:v>84.815758836000001</c:v>
                </c:pt>
                <c:pt idx="794">
                  <c:v>83.333157720000003</c:v>
                </c:pt>
                <c:pt idx="795">
                  <c:v>81.943219174000006</c:v>
                </c:pt>
                <c:pt idx="796">
                  <c:v>80.553280627000007</c:v>
                </c:pt>
                <c:pt idx="797">
                  <c:v>79.200407108999997</c:v>
                </c:pt>
                <c:pt idx="798">
                  <c:v>77.884598617999998</c:v>
                </c:pt>
                <c:pt idx="799">
                  <c:v>76.661452697000001</c:v>
                </c:pt>
                <c:pt idx="800">
                  <c:v>75.475371804000005</c:v>
                </c:pt>
                <c:pt idx="801">
                  <c:v>74.289290910999995</c:v>
                </c:pt>
                <c:pt idx="802">
                  <c:v>73.066144989999998</c:v>
                </c:pt>
                <c:pt idx="803">
                  <c:v>71.917129123999999</c:v>
                </c:pt>
                <c:pt idx="804">
                  <c:v>70.693983203000002</c:v>
                </c:pt>
                <c:pt idx="805">
                  <c:v>69.452304768000005</c:v>
                </c:pt>
                <c:pt idx="806">
                  <c:v>68.210626333999997</c:v>
                </c:pt>
                <c:pt idx="807">
                  <c:v>66.839220300999997</c:v>
                </c:pt>
                <c:pt idx="808">
                  <c:v>65.319554156999999</c:v>
                </c:pt>
                <c:pt idx="809">
                  <c:v>63.707225442999999</c:v>
                </c:pt>
                <c:pt idx="810">
                  <c:v>62.057831700999998</c:v>
                </c:pt>
                <c:pt idx="811">
                  <c:v>60.408437958999997</c:v>
                </c:pt>
                <c:pt idx="812">
                  <c:v>58.925836842000002</c:v>
                </c:pt>
                <c:pt idx="813">
                  <c:v>57.498833267999998</c:v>
                </c:pt>
                <c:pt idx="814">
                  <c:v>56.145959748999999</c:v>
                </c:pt>
                <c:pt idx="815">
                  <c:v>54.79308623</c:v>
                </c:pt>
                <c:pt idx="816">
                  <c:v>53.477277737999998</c:v>
                </c:pt>
                <c:pt idx="817">
                  <c:v>52.254131817000001</c:v>
                </c:pt>
                <c:pt idx="818">
                  <c:v>51.142180979999999</c:v>
                </c:pt>
                <c:pt idx="819">
                  <c:v>50.067295170999998</c:v>
                </c:pt>
                <c:pt idx="820">
                  <c:v>48.992409361999997</c:v>
                </c:pt>
                <c:pt idx="821">
                  <c:v>47.936056067000003</c:v>
                </c:pt>
                <c:pt idx="822">
                  <c:v>46.824105230000001</c:v>
                </c:pt>
                <c:pt idx="823">
                  <c:v>45.675089364999998</c:v>
                </c:pt>
                <c:pt idx="824">
                  <c:v>44.526073500000003</c:v>
                </c:pt>
                <c:pt idx="825">
                  <c:v>43.339992606999999</c:v>
                </c:pt>
                <c:pt idx="826">
                  <c:v>42.153911715</c:v>
                </c:pt>
                <c:pt idx="827">
                  <c:v>41.004895849999997</c:v>
                </c:pt>
                <c:pt idx="828">
                  <c:v>39.855879983999998</c:v>
                </c:pt>
                <c:pt idx="829">
                  <c:v>38.725396631999999</c:v>
                </c:pt>
                <c:pt idx="830">
                  <c:v>37.539315739000003</c:v>
                </c:pt>
                <c:pt idx="831">
                  <c:v>36.316169817999999</c:v>
                </c:pt>
                <c:pt idx="832">
                  <c:v>35.055958869999998</c:v>
                </c:pt>
                <c:pt idx="833">
                  <c:v>33.703085350999999</c:v>
                </c:pt>
                <c:pt idx="834">
                  <c:v>32.387276860999997</c:v>
                </c:pt>
                <c:pt idx="835">
                  <c:v>31.071468371000002</c:v>
                </c:pt>
                <c:pt idx="836">
                  <c:v>29.681529823999998</c:v>
                </c:pt>
                <c:pt idx="837">
                  <c:v>28.235993736000001</c:v>
                </c:pt>
                <c:pt idx="838">
                  <c:v>26.808990162000001</c:v>
                </c:pt>
                <c:pt idx="839">
                  <c:v>25.307856531999999</c:v>
                </c:pt>
                <c:pt idx="840">
                  <c:v>23.880852956999998</c:v>
                </c:pt>
                <c:pt idx="841">
                  <c:v>22.472381896000002</c:v>
                </c:pt>
                <c:pt idx="842">
                  <c:v>21.063910835000001</c:v>
                </c:pt>
                <c:pt idx="843">
                  <c:v>19.655439774000001</c:v>
                </c:pt>
                <c:pt idx="844">
                  <c:v>18.209903685</c:v>
                </c:pt>
                <c:pt idx="845">
                  <c:v>16.764367596</c:v>
                </c:pt>
                <c:pt idx="846">
                  <c:v>15.448559104999999</c:v>
                </c:pt>
                <c:pt idx="847">
                  <c:v>14.318075753</c:v>
                </c:pt>
                <c:pt idx="848">
                  <c:v>13.372917541</c:v>
                </c:pt>
                <c:pt idx="849">
                  <c:v>12.705747039</c:v>
                </c:pt>
                <c:pt idx="850">
                  <c:v>12.223901677000001</c:v>
                </c:pt>
                <c:pt idx="851">
                  <c:v>11.964446482</c:v>
                </c:pt>
                <c:pt idx="852">
                  <c:v>11.834718884999999</c:v>
                </c:pt>
                <c:pt idx="853">
                  <c:v>11.964446483</c:v>
                </c:pt>
                <c:pt idx="854">
                  <c:v>12.353629275999999</c:v>
                </c:pt>
                <c:pt idx="855">
                  <c:v>12.946669721999999</c:v>
                </c:pt>
                <c:pt idx="856">
                  <c:v>13.669437766</c:v>
                </c:pt>
                <c:pt idx="857">
                  <c:v>14.429270839000001</c:v>
                </c:pt>
                <c:pt idx="858">
                  <c:v>15.152038882999999</c:v>
                </c:pt>
                <c:pt idx="859">
                  <c:v>15.874806927</c:v>
                </c:pt>
                <c:pt idx="860">
                  <c:v>16.597574971</c:v>
                </c:pt>
                <c:pt idx="861">
                  <c:v>17.190615417</c:v>
                </c:pt>
                <c:pt idx="862">
                  <c:v>17.876318432000001</c:v>
                </c:pt>
                <c:pt idx="863">
                  <c:v>18.599086476</c:v>
                </c:pt>
                <c:pt idx="864">
                  <c:v>19.321854519999999</c:v>
                </c:pt>
                <c:pt idx="865">
                  <c:v>20.044622565000001</c:v>
                </c:pt>
                <c:pt idx="866">
                  <c:v>20.841520666000001</c:v>
                </c:pt>
                <c:pt idx="867">
                  <c:v>21.694016306999998</c:v>
                </c:pt>
                <c:pt idx="868">
                  <c:v>22.583576977</c:v>
                </c:pt>
                <c:pt idx="869">
                  <c:v>23.436072619000001</c:v>
                </c:pt>
                <c:pt idx="870">
                  <c:v>24.251503233000001</c:v>
                </c:pt>
                <c:pt idx="871">
                  <c:v>25.141063902999999</c:v>
                </c:pt>
                <c:pt idx="872">
                  <c:v>26.030624573000001</c:v>
                </c:pt>
                <c:pt idx="873">
                  <c:v>26.883120215999998</c:v>
                </c:pt>
                <c:pt idx="874">
                  <c:v>27.680018316000002</c:v>
                </c:pt>
                <c:pt idx="875">
                  <c:v>28.439851388000001</c:v>
                </c:pt>
                <c:pt idx="876">
                  <c:v>29.162619432</c:v>
                </c:pt>
                <c:pt idx="877">
                  <c:v>29.829789934000001</c:v>
                </c:pt>
                <c:pt idx="878">
                  <c:v>30.515492950999999</c:v>
                </c:pt>
                <c:pt idx="879">
                  <c:v>31.182663453</c:v>
                </c:pt>
                <c:pt idx="880">
                  <c:v>31.905431496999999</c:v>
                </c:pt>
                <c:pt idx="881">
                  <c:v>32.591134513</c:v>
                </c:pt>
                <c:pt idx="882">
                  <c:v>33.147109931999999</c:v>
                </c:pt>
                <c:pt idx="883">
                  <c:v>33.740150378000003</c:v>
                </c:pt>
                <c:pt idx="884">
                  <c:v>34.370255853000003</c:v>
                </c:pt>
                <c:pt idx="885">
                  <c:v>35.018893841000001</c:v>
                </c:pt>
                <c:pt idx="886">
                  <c:v>35.574869259000003</c:v>
                </c:pt>
                <c:pt idx="887">
                  <c:v>36.093779650000002</c:v>
                </c:pt>
                <c:pt idx="888">
                  <c:v>36.520027470000002</c:v>
                </c:pt>
                <c:pt idx="889">
                  <c:v>36.983340320000003</c:v>
                </c:pt>
                <c:pt idx="890">
                  <c:v>37.409588141</c:v>
                </c:pt>
                <c:pt idx="891">
                  <c:v>37.835835961999997</c:v>
                </c:pt>
                <c:pt idx="892">
                  <c:v>38.336213839000003</c:v>
                </c:pt>
                <c:pt idx="893">
                  <c:v>38.799526688</c:v>
                </c:pt>
                <c:pt idx="894">
                  <c:v>39.188709480999997</c:v>
                </c:pt>
                <c:pt idx="895">
                  <c:v>39.522294733000003</c:v>
                </c:pt>
                <c:pt idx="896">
                  <c:v>39.948542553999999</c:v>
                </c:pt>
                <c:pt idx="897">
                  <c:v>40.374790375000003</c:v>
                </c:pt>
                <c:pt idx="898">
                  <c:v>40.801038196</c:v>
                </c:pt>
                <c:pt idx="899">
                  <c:v>41.190220988999997</c:v>
                </c:pt>
                <c:pt idx="900">
                  <c:v>41.653533838000001</c:v>
                </c:pt>
                <c:pt idx="901">
                  <c:v>42.116846686999999</c:v>
                </c:pt>
                <c:pt idx="902">
                  <c:v>42.635757077999997</c:v>
                </c:pt>
                <c:pt idx="903">
                  <c:v>43.099069925999999</c:v>
                </c:pt>
                <c:pt idx="904">
                  <c:v>43.525317745999999</c:v>
                </c:pt>
                <c:pt idx="905">
                  <c:v>43.951565565999999</c:v>
                </c:pt>
                <c:pt idx="906">
                  <c:v>44.285150817000002</c:v>
                </c:pt>
                <c:pt idx="907">
                  <c:v>44.711398639000002</c:v>
                </c:pt>
                <c:pt idx="908">
                  <c:v>45.174711488</c:v>
                </c:pt>
                <c:pt idx="909">
                  <c:v>45.600959308</c:v>
                </c:pt>
                <c:pt idx="910">
                  <c:v>45.934544559000003</c:v>
                </c:pt>
                <c:pt idx="911">
                  <c:v>46.231064781999997</c:v>
                </c:pt>
                <c:pt idx="912">
                  <c:v>46.471987462999998</c:v>
                </c:pt>
                <c:pt idx="913">
                  <c:v>46.731442659000002</c:v>
                </c:pt>
                <c:pt idx="914">
                  <c:v>47.027962883000001</c:v>
                </c:pt>
                <c:pt idx="915">
                  <c:v>47.361548134000003</c:v>
                </c:pt>
                <c:pt idx="916">
                  <c:v>47.787795955999997</c:v>
                </c:pt>
                <c:pt idx="917">
                  <c:v>48.158446234000003</c:v>
                </c:pt>
                <c:pt idx="918">
                  <c:v>48.529096512999999</c:v>
                </c:pt>
                <c:pt idx="919">
                  <c:v>48.899746792000002</c:v>
                </c:pt>
                <c:pt idx="920">
                  <c:v>49.159201988</c:v>
                </c:pt>
                <c:pt idx="921">
                  <c:v>49.418657183999997</c:v>
                </c:pt>
                <c:pt idx="922">
                  <c:v>49.641047352000001</c:v>
                </c:pt>
                <c:pt idx="923">
                  <c:v>49.807839977999997</c:v>
                </c:pt>
                <c:pt idx="924">
                  <c:v>50.104360200999999</c:v>
                </c:pt>
                <c:pt idx="925">
                  <c:v>50.493542994000002</c:v>
                </c:pt>
                <c:pt idx="926">
                  <c:v>50.864193272999998</c:v>
                </c:pt>
                <c:pt idx="927">
                  <c:v>51.290441094000002</c:v>
                </c:pt>
                <c:pt idx="928">
                  <c:v>51.586961318</c:v>
                </c:pt>
                <c:pt idx="929">
                  <c:v>52.013209140000001</c:v>
                </c:pt>
                <c:pt idx="930">
                  <c:v>52.643314613999998</c:v>
                </c:pt>
                <c:pt idx="931">
                  <c:v>53.403147685999997</c:v>
                </c:pt>
                <c:pt idx="932">
                  <c:v>54.292708355999999</c:v>
                </c:pt>
                <c:pt idx="933">
                  <c:v>55.349061651</c:v>
                </c:pt>
                <c:pt idx="934">
                  <c:v>56.405414946999997</c:v>
                </c:pt>
                <c:pt idx="935">
                  <c:v>57.498833271000002</c:v>
                </c:pt>
                <c:pt idx="936">
                  <c:v>58.647849135000001</c:v>
                </c:pt>
                <c:pt idx="937">
                  <c:v>59.759799972000003</c:v>
                </c:pt>
                <c:pt idx="938">
                  <c:v>61.038543433999997</c:v>
                </c:pt>
                <c:pt idx="939">
                  <c:v>62.280221867999998</c:v>
                </c:pt>
                <c:pt idx="940">
                  <c:v>63.521900303000002</c:v>
                </c:pt>
                <c:pt idx="941">
                  <c:v>64.745046224000006</c:v>
                </c:pt>
                <c:pt idx="942">
                  <c:v>66.023789686000001</c:v>
                </c:pt>
                <c:pt idx="943">
                  <c:v>67.135740522999996</c:v>
                </c:pt>
                <c:pt idx="944">
                  <c:v>68.025301193000004</c:v>
                </c:pt>
                <c:pt idx="945">
                  <c:v>68.748069237999999</c:v>
                </c:pt>
                <c:pt idx="946">
                  <c:v>69.396707226999993</c:v>
                </c:pt>
                <c:pt idx="947">
                  <c:v>70.156540300000003</c:v>
                </c:pt>
                <c:pt idx="948">
                  <c:v>71.009035943000001</c:v>
                </c:pt>
                <c:pt idx="949">
                  <c:v>71.935661640999996</c:v>
                </c:pt>
                <c:pt idx="950">
                  <c:v>72.899352367000006</c:v>
                </c:pt>
                <c:pt idx="951">
                  <c:v>73.844510577999998</c:v>
                </c:pt>
                <c:pt idx="952">
                  <c:v>74.734071248000006</c:v>
                </c:pt>
                <c:pt idx="953">
                  <c:v>75.734827002000003</c:v>
                </c:pt>
                <c:pt idx="954">
                  <c:v>76.976505435999997</c:v>
                </c:pt>
                <c:pt idx="955">
                  <c:v>78.347911468000007</c:v>
                </c:pt>
                <c:pt idx="956">
                  <c:v>79.904642640999995</c:v>
                </c:pt>
                <c:pt idx="957">
                  <c:v>81.461373812999994</c:v>
                </c:pt>
                <c:pt idx="958">
                  <c:v>83.036637498000005</c:v>
                </c:pt>
                <c:pt idx="959">
                  <c:v>84.686031240000005</c:v>
                </c:pt>
                <c:pt idx="960">
                  <c:v>86.261294925000001</c:v>
                </c:pt>
                <c:pt idx="961">
                  <c:v>87.743896040999999</c:v>
                </c:pt>
                <c:pt idx="962">
                  <c:v>89.300627212999999</c:v>
                </c:pt>
                <c:pt idx="963">
                  <c:v>90.912955926999999</c:v>
                </c:pt>
                <c:pt idx="964">
                  <c:v>92.562349669</c:v>
                </c:pt>
                <c:pt idx="965">
                  <c:v>94.248808435000001</c:v>
                </c:pt>
                <c:pt idx="966">
                  <c:v>95.916734688999995</c:v>
                </c:pt>
                <c:pt idx="967">
                  <c:v>97.529063407999999</c:v>
                </c:pt>
                <c:pt idx="968">
                  <c:v>99.178457148000007</c:v>
                </c:pt>
                <c:pt idx="969">
                  <c:v>100.79078586599999</c:v>
                </c:pt>
                <c:pt idx="970">
                  <c:v>102.47724463500001</c:v>
                </c:pt>
                <c:pt idx="971">
                  <c:v>104.293431004</c:v>
                </c:pt>
                <c:pt idx="972">
                  <c:v>106.128149889</c:v>
                </c:pt>
                <c:pt idx="973">
                  <c:v>108.092596368</c:v>
                </c:pt>
                <c:pt idx="974">
                  <c:v>109.90878274000001</c:v>
                </c:pt>
                <c:pt idx="975">
                  <c:v>111.72496911</c:v>
                </c:pt>
                <c:pt idx="976">
                  <c:v>113.37436285</c:v>
                </c:pt>
                <c:pt idx="977">
                  <c:v>114.98669156</c:v>
                </c:pt>
                <c:pt idx="978">
                  <c:v>116.43222765</c:v>
                </c:pt>
                <c:pt idx="979">
                  <c:v>117.67390607999999</c:v>
                </c:pt>
                <c:pt idx="980">
                  <c:v>118.82292194999999</c:v>
                </c:pt>
                <c:pt idx="981">
                  <c:v>119.84221022</c:v>
                </c:pt>
                <c:pt idx="982">
                  <c:v>120.63910832000001</c:v>
                </c:pt>
                <c:pt idx="983">
                  <c:v>121.10242117</c:v>
                </c:pt>
                <c:pt idx="984">
                  <c:v>121.45453893</c:v>
                </c:pt>
                <c:pt idx="985">
                  <c:v>121.6769291</c:v>
                </c:pt>
                <c:pt idx="986">
                  <c:v>121.84372173</c:v>
                </c:pt>
                <c:pt idx="987">
                  <c:v>121.9363843</c:v>
                </c:pt>
                <c:pt idx="988">
                  <c:v>121.9363843</c:v>
                </c:pt>
                <c:pt idx="989">
                  <c:v>121.97344932999999</c:v>
                </c:pt>
                <c:pt idx="990">
                  <c:v>121.9363843</c:v>
                </c:pt>
                <c:pt idx="991">
                  <c:v>122.02904687</c:v>
                </c:pt>
                <c:pt idx="992">
                  <c:v>117.888502062</c:v>
                </c:pt>
                <c:pt idx="993">
                  <c:v>113.277684854</c:v>
                </c:pt>
                <c:pt idx="994">
                  <c:v>108.915127759</c:v>
                </c:pt>
                <c:pt idx="995">
                  <c:v>109.545233229</c:v>
                </c:pt>
                <c:pt idx="996">
                  <c:v>110.17533869899999</c:v>
                </c:pt>
                <c:pt idx="997">
                  <c:v>110.861041719</c:v>
                </c:pt>
                <c:pt idx="998">
                  <c:v>111.528212219</c:v>
                </c:pt>
                <c:pt idx="999">
                  <c:v>112.213915239</c:v>
                </c:pt>
                <c:pt idx="1000">
                  <c:v>112.93668327899999</c:v>
                </c:pt>
                <c:pt idx="1001">
                  <c:v>113.733581379</c:v>
                </c:pt>
                <c:pt idx="1002">
                  <c:v>118.763686857</c:v>
                </c:pt>
                <c:pt idx="1003">
                  <c:v>124.430857355</c:v>
                </c:pt>
                <c:pt idx="1004">
                  <c:v>129.88683277000001</c:v>
                </c:pt>
                <c:pt idx="1005">
                  <c:v>130.53547076000001</c:v>
                </c:pt>
                <c:pt idx="1006">
                  <c:v>131.35090138000001</c:v>
                </c:pt>
                <c:pt idx="1007">
                  <c:v>132.14779947</c:v>
                </c:pt>
                <c:pt idx="1008">
                  <c:v>133.13002270999999</c:v>
                </c:pt>
                <c:pt idx="1009">
                  <c:v>134.09371343000001</c:v>
                </c:pt>
                <c:pt idx="1010">
                  <c:v>135.15006672999999</c:v>
                </c:pt>
                <c:pt idx="1011">
                  <c:v>136.13228996999999</c:v>
                </c:pt>
                <c:pt idx="1012">
                  <c:v>137.28130583000001</c:v>
                </c:pt>
                <c:pt idx="1013">
                  <c:v>138.39325667</c:v>
                </c:pt>
                <c:pt idx="1014">
                  <c:v>139.63493510999999</c:v>
                </c:pt>
                <c:pt idx="1015">
                  <c:v>140.82101599999999</c:v>
                </c:pt>
                <c:pt idx="1016">
                  <c:v>141.91443432</c:v>
                </c:pt>
                <c:pt idx="1017">
                  <c:v>143.19317778999999</c:v>
                </c:pt>
                <c:pt idx="1018">
                  <c:v>144.34219365999999</c:v>
                </c:pt>
                <c:pt idx="1019">
                  <c:v>145.45414450000001</c:v>
                </c:pt>
                <c:pt idx="1020">
                  <c:v>146.43636774000001</c:v>
                </c:pt>
                <c:pt idx="1021">
                  <c:v>147.32592840999999</c:v>
                </c:pt>
                <c:pt idx="1022">
                  <c:v>148.01163142999999</c:v>
                </c:pt>
                <c:pt idx="1023">
                  <c:v>148.64173690999999</c:v>
                </c:pt>
                <c:pt idx="1024">
                  <c:v>149.14211478999999</c:v>
                </c:pt>
                <c:pt idx="1025">
                  <c:v>149.51276507</c:v>
                </c:pt>
                <c:pt idx="1026">
                  <c:v>149.73515524000001</c:v>
                </c:pt>
                <c:pt idx="1027">
                  <c:v>149.73515524000001</c:v>
                </c:pt>
                <c:pt idx="1028">
                  <c:v>149.73515524000001</c:v>
                </c:pt>
                <c:pt idx="1029">
                  <c:v>149.73515524000001</c:v>
                </c:pt>
                <c:pt idx="1030">
                  <c:v>149.86488284000001</c:v>
                </c:pt>
                <c:pt idx="1031">
                  <c:v>149.99461042999999</c:v>
                </c:pt>
                <c:pt idx="1032">
                  <c:v>150.36526071</c:v>
                </c:pt>
                <c:pt idx="1033">
                  <c:v>150.79150852999999</c:v>
                </c:pt>
                <c:pt idx="1034">
                  <c:v>151.34748393999999</c:v>
                </c:pt>
                <c:pt idx="1035">
                  <c:v>152.03318695999999</c:v>
                </c:pt>
                <c:pt idx="1036">
                  <c:v>152.86715009</c:v>
                </c:pt>
                <c:pt idx="1037">
                  <c:v>153.83084081000001</c:v>
                </c:pt>
                <c:pt idx="1038">
                  <c:v>154.92425913</c:v>
                </c:pt>
                <c:pt idx="1039">
                  <c:v>155.98061242</c:v>
                </c:pt>
                <c:pt idx="1040">
                  <c:v>156.99990068</c:v>
                </c:pt>
                <c:pt idx="1041">
                  <c:v>158.05625398000001</c:v>
                </c:pt>
                <c:pt idx="1042">
                  <c:v>159.07554224</c:v>
                </c:pt>
                <c:pt idx="1043">
                  <c:v>160.05776548</c:v>
                </c:pt>
                <c:pt idx="1044">
                  <c:v>160.81759855999999</c:v>
                </c:pt>
                <c:pt idx="1045">
                  <c:v>161.44770403000001</c:v>
                </c:pt>
                <c:pt idx="1046">
                  <c:v>162.05927699</c:v>
                </c:pt>
                <c:pt idx="1047">
                  <c:v>162.65231743999999</c:v>
                </c:pt>
                <c:pt idx="1048">
                  <c:v>163.04150023</c:v>
                </c:pt>
                <c:pt idx="1049">
                  <c:v>163.43068303000001</c:v>
                </c:pt>
                <c:pt idx="1050">
                  <c:v>163.67160570999999</c:v>
                </c:pt>
                <c:pt idx="1051">
                  <c:v>163.76426828000001</c:v>
                </c:pt>
                <c:pt idx="1052">
                  <c:v>163.56041063000001</c:v>
                </c:pt>
                <c:pt idx="1053">
                  <c:v>163.30095542999999</c:v>
                </c:pt>
                <c:pt idx="1054">
                  <c:v>163.09709777</c:v>
                </c:pt>
                <c:pt idx="1055">
                  <c:v>162.76351252000001</c:v>
                </c:pt>
                <c:pt idx="1056">
                  <c:v>162.24460213</c:v>
                </c:pt>
                <c:pt idx="1057">
                  <c:v>161.61449665999999</c:v>
                </c:pt>
                <c:pt idx="1058">
                  <c:v>161.09558627000001</c:v>
                </c:pt>
                <c:pt idx="1059">
                  <c:v>160.61374090000001</c:v>
                </c:pt>
                <c:pt idx="1060">
                  <c:v>160.18749308</c:v>
                </c:pt>
                <c:pt idx="1061">
                  <c:v>159.76124526000001</c:v>
                </c:pt>
                <c:pt idx="1062">
                  <c:v>159.33499744</c:v>
                </c:pt>
                <c:pt idx="1063">
                  <c:v>158.90874962000001</c:v>
                </c:pt>
                <c:pt idx="1064">
                  <c:v>158.48250179999999</c:v>
                </c:pt>
                <c:pt idx="1065">
                  <c:v>157.92652638000001</c:v>
                </c:pt>
                <c:pt idx="1066">
                  <c:v>157.24082336000001</c:v>
                </c:pt>
                <c:pt idx="1067">
                  <c:v>156.38832771</c:v>
                </c:pt>
                <c:pt idx="1068">
                  <c:v>155.36903945</c:v>
                </c:pt>
                <c:pt idx="1069">
                  <c:v>154.27562112999999</c:v>
                </c:pt>
                <c:pt idx="1070">
                  <c:v>153.14513778</c:v>
                </c:pt>
                <c:pt idx="1071">
                  <c:v>152.12584950999999</c:v>
                </c:pt>
                <c:pt idx="1072">
                  <c:v>151.3104189</c:v>
                </c:pt>
                <c:pt idx="1073">
                  <c:v>150.55058582999999</c:v>
                </c:pt>
              </c:numCache>
            </c:numRef>
          </c:yVal>
          <c:smooth val="0"/>
        </c:ser>
        <c:dLbls>
          <c:showLegendKey val="0"/>
          <c:showVal val="0"/>
          <c:showCatName val="0"/>
          <c:showSerName val="0"/>
          <c:showPercent val="0"/>
          <c:showBubbleSize val="0"/>
        </c:dLbls>
        <c:axId val="243882912"/>
        <c:axId val="243881736"/>
      </c:scatterChart>
      <c:valAx>
        <c:axId val="243882912"/>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43881736"/>
        <c:crosses val="autoZero"/>
        <c:crossBetween val="midCat"/>
      </c:valAx>
      <c:valAx>
        <c:axId val="243881736"/>
        <c:scaling>
          <c:orientation val="minMax"/>
          <c:max val="500"/>
          <c:min val="0"/>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43882912"/>
        <c:crosses val="autoZero"/>
        <c:crossBetween val="midCat"/>
        <c:majorUnit val="50"/>
      </c:valAx>
    </c:plotArea>
    <c:plotVisOnly val="1"/>
    <c:dispBlanksAs val="gap"/>
    <c:showDLblsOverMax val="0"/>
  </c:chart>
  <c:spPr>
    <a:no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Mean Filter</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bg1">
                  <a:lumMod val="65000"/>
                </a:schemeClr>
              </a:solidFill>
            </a:ln>
          </c:spPr>
          <c:marker>
            <c:symbol val="none"/>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ser>
          <c:idx val="1"/>
          <c:order val="1"/>
          <c:tx>
            <c:v>Mean</c:v>
          </c:tx>
          <c:spPr>
            <a:ln w="28575">
              <a:solidFill>
                <a:schemeClr val="tx1"/>
              </a:solidFill>
            </a:ln>
          </c:spPr>
          <c:marker>
            <c:symbol val="none"/>
          </c:marker>
          <c:xVal>
            <c:numRef>
              <c:f>xy!$H$4:$H$1077</c:f>
              <c:numCache>
                <c:formatCode>General</c:formatCode>
                <c:ptCount val="1074"/>
                <c:pt idx="0">
                  <c:v>10</c:v>
                </c:pt>
                <c:pt idx="1">
                  <c:v>10</c:v>
                </c:pt>
                <c:pt idx="2">
                  <c:v>10</c:v>
                </c:pt>
                <c:pt idx="3">
                  <c:v>10</c:v>
                </c:pt>
                <c:pt idx="4">
                  <c:v>10</c:v>
                </c:pt>
                <c:pt idx="5">
                  <c:v>10</c:v>
                </c:pt>
                <c:pt idx="6">
                  <c:v>10</c:v>
                </c:pt>
                <c:pt idx="7">
                  <c:v>10.1404694575</c:v>
                </c:pt>
                <c:pt idx="8">
                  <c:v>10.24972348</c:v>
                </c:pt>
                <c:pt idx="9">
                  <c:v>10.337126698000001</c:v>
                </c:pt>
                <c:pt idx="10">
                  <c:v>10.449502263999999</c:v>
                </c:pt>
                <c:pt idx="11">
                  <c:v>10.56187783</c:v>
                </c:pt>
                <c:pt idx="12">
                  <c:v>10.724198094</c:v>
                </c:pt>
                <c:pt idx="13">
                  <c:v>10.886518358</c:v>
                </c:pt>
                <c:pt idx="14">
                  <c:v>11.173700364</c:v>
                </c:pt>
                <c:pt idx="15">
                  <c:v>11.46088237</c:v>
                </c:pt>
                <c:pt idx="16">
                  <c:v>11.860439941999999</c:v>
                </c:pt>
                <c:pt idx="17">
                  <c:v>12.259997514</c:v>
                </c:pt>
                <c:pt idx="18">
                  <c:v>12.771930652</c:v>
                </c:pt>
                <c:pt idx="19">
                  <c:v>13.458670223</c:v>
                </c:pt>
                <c:pt idx="20">
                  <c:v>14.145409794000001</c:v>
                </c:pt>
                <c:pt idx="21">
                  <c:v>14.944524931</c:v>
                </c:pt>
                <c:pt idx="22">
                  <c:v>15.806070934999999</c:v>
                </c:pt>
                <c:pt idx="23">
                  <c:v>16.842423371999999</c:v>
                </c:pt>
                <c:pt idx="24">
                  <c:v>17.978665199000002</c:v>
                </c:pt>
                <c:pt idx="25">
                  <c:v>19.289713466999999</c:v>
                </c:pt>
                <c:pt idx="26">
                  <c:v>20.600761733999999</c:v>
                </c:pt>
                <c:pt idx="27">
                  <c:v>22.136561133000001</c:v>
                </c:pt>
                <c:pt idx="28">
                  <c:v>23.734791398999999</c:v>
                </c:pt>
                <c:pt idx="29">
                  <c:v>25.270590797000001</c:v>
                </c:pt>
                <c:pt idx="30">
                  <c:v>26.918765761</c:v>
                </c:pt>
                <c:pt idx="31">
                  <c:v>28.629371591999998</c:v>
                </c:pt>
                <c:pt idx="32">
                  <c:v>30.227601858</c:v>
                </c:pt>
                <c:pt idx="33">
                  <c:v>31.651025691000001</c:v>
                </c:pt>
                <c:pt idx="34">
                  <c:v>33.311686831999999</c:v>
                </c:pt>
                <c:pt idx="35">
                  <c:v>34.847486230000001</c:v>
                </c:pt>
                <c:pt idx="36">
                  <c:v>36.395771797999998</c:v>
                </c:pt>
                <c:pt idx="37">
                  <c:v>37.944057364999999</c:v>
                </c:pt>
                <c:pt idx="38">
                  <c:v>39.317536498999999</c:v>
                </c:pt>
                <c:pt idx="39">
                  <c:v>40.641070943000003</c:v>
                </c:pt>
                <c:pt idx="40">
                  <c:v>41.789798945999998</c:v>
                </c:pt>
                <c:pt idx="41">
                  <c:v>42.426593818999997</c:v>
                </c:pt>
                <c:pt idx="42">
                  <c:v>42.888582259000003</c:v>
                </c:pt>
                <c:pt idx="43">
                  <c:v>43.238195132999998</c:v>
                </c:pt>
                <c:pt idx="44">
                  <c:v>43.125819567000001</c:v>
                </c:pt>
                <c:pt idx="45">
                  <c:v>43.075874869000003</c:v>
                </c:pt>
                <c:pt idx="46">
                  <c:v>42.951013134</c:v>
                </c:pt>
                <c:pt idx="47">
                  <c:v>42.613886436999998</c:v>
                </c:pt>
                <c:pt idx="48">
                  <c:v>42.389135306</c:v>
                </c:pt>
                <c:pt idx="49">
                  <c:v>42.101953299999998</c:v>
                </c:pt>
                <c:pt idx="50">
                  <c:v>41.989577734999997</c:v>
                </c:pt>
                <c:pt idx="51">
                  <c:v>42.326704432</c:v>
                </c:pt>
                <c:pt idx="52">
                  <c:v>42.901068436999999</c:v>
                </c:pt>
                <c:pt idx="53">
                  <c:v>43.812559139999998</c:v>
                </c:pt>
                <c:pt idx="54">
                  <c:v>44.724049843000003</c:v>
                </c:pt>
                <c:pt idx="55">
                  <c:v>45.635540544999998</c:v>
                </c:pt>
                <c:pt idx="56">
                  <c:v>46.559517417000002</c:v>
                </c:pt>
                <c:pt idx="57">
                  <c:v>47.47100812</c:v>
                </c:pt>
                <c:pt idx="58">
                  <c:v>48.494874387999999</c:v>
                </c:pt>
                <c:pt idx="59">
                  <c:v>49.631116222000003</c:v>
                </c:pt>
                <c:pt idx="60">
                  <c:v>50.717413356999998</c:v>
                </c:pt>
                <c:pt idx="61">
                  <c:v>51.916086059000001</c:v>
                </c:pt>
                <c:pt idx="62">
                  <c:v>53.164703451999998</c:v>
                </c:pt>
                <c:pt idx="63">
                  <c:v>54.300945278</c:v>
                </c:pt>
                <c:pt idx="64">
                  <c:v>55.499617979</c:v>
                </c:pt>
                <c:pt idx="65">
                  <c:v>56.810666247</c:v>
                </c:pt>
                <c:pt idx="66">
                  <c:v>58.346465645999999</c:v>
                </c:pt>
                <c:pt idx="67">
                  <c:v>60.119502351999998</c:v>
                </c:pt>
                <c:pt idx="68">
                  <c:v>61.830108183999997</c:v>
                </c:pt>
                <c:pt idx="69">
                  <c:v>63.665575758000003</c:v>
                </c:pt>
                <c:pt idx="70">
                  <c:v>65.550988031000003</c:v>
                </c:pt>
                <c:pt idx="71">
                  <c:v>67.386455604999995</c:v>
                </c:pt>
                <c:pt idx="72">
                  <c:v>69.446674310000006</c:v>
                </c:pt>
                <c:pt idx="73">
                  <c:v>71.569323890999996</c:v>
                </c:pt>
                <c:pt idx="74">
                  <c:v>73.629542596999997</c:v>
                </c:pt>
                <c:pt idx="75">
                  <c:v>75.577385735999997</c:v>
                </c:pt>
                <c:pt idx="76">
                  <c:v>77.125671311000005</c:v>
                </c:pt>
                <c:pt idx="77">
                  <c:v>78.324344013000001</c:v>
                </c:pt>
                <c:pt idx="78">
                  <c:v>79.360696458000007</c:v>
                </c:pt>
                <c:pt idx="79">
                  <c:v>80.272187160000001</c:v>
                </c:pt>
                <c:pt idx="80">
                  <c:v>81.071302295999999</c:v>
                </c:pt>
                <c:pt idx="81">
                  <c:v>81.695610998999996</c:v>
                </c:pt>
                <c:pt idx="82">
                  <c:v>82.095168571000002</c:v>
                </c:pt>
                <c:pt idx="83">
                  <c:v>82.319919702000007</c:v>
                </c:pt>
                <c:pt idx="84">
                  <c:v>82.544670832999998</c:v>
                </c:pt>
                <c:pt idx="85">
                  <c:v>82.544670832999998</c:v>
                </c:pt>
                <c:pt idx="86">
                  <c:v>82.769421964000003</c:v>
                </c:pt>
                <c:pt idx="87">
                  <c:v>82.994173094999994</c:v>
                </c:pt>
                <c:pt idx="88">
                  <c:v>83.331299791999996</c:v>
                </c:pt>
                <c:pt idx="89">
                  <c:v>84.480027796000002</c:v>
                </c:pt>
                <c:pt idx="90">
                  <c:v>85.791076063999995</c:v>
                </c:pt>
                <c:pt idx="91">
                  <c:v>87.451737198000004</c:v>
                </c:pt>
                <c:pt idx="92">
                  <c:v>89.049967464000005</c:v>
                </c:pt>
                <c:pt idx="93">
                  <c:v>90.997810604999998</c:v>
                </c:pt>
                <c:pt idx="94">
                  <c:v>93.120460175999995</c:v>
                </c:pt>
                <c:pt idx="95">
                  <c:v>91.867860880999999</c:v>
                </c:pt>
                <c:pt idx="96">
                  <c:v>94.215261581999997</c:v>
                </c:pt>
                <c:pt idx="97">
                  <c:v>96.675037853000006</c:v>
                </c:pt>
                <c:pt idx="98">
                  <c:v>99.197244987999994</c:v>
                </c:pt>
                <c:pt idx="99">
                  <c:v>100.907850821</c:v>
                </c:pt>
                <c:pt idx="100">
                  <c:v>102.56851195</c:v>
                </c:pt>
                <c:pt idx="101">
                  <c:v>103.879560213</c:v>
                </c:pt>
                <c:pt idx="102">
                  <c:v>105.253039348</c:v>
                </c:pt>
                <c:pt idx="103">
                  <c:v>106.27690560800001</c:v>
                </c:pt>
                <c:pt idx="104">
                  <c:v>107.18839630799999</c:v>
                </c:pt>
                <c:pt idx="105">
                  <c:v>111.58751144</c:v>
                </c:pt>
                <c:pt idx="106">
                  <c:v>112.49900215</c:v>
                </c:pt>
                <c:pt idx="107">
                  <c:v>113.41049285</c:v>
                </c:pt>
                <c:pt idx="108">
                  <c:v>114.25955269000001</c:v>
                </c:pt>
                <c:pt idx="109">
                  <c:v>115.17104338999999</c:v>
                </c:pt>
                <c:pt idx="110">
                  <c:v>116.0825341</c:v>
                </c:pt>
                <c:pt idx="111">
                  <c:v>117.10640037</c:v>
                </c:pt>
                <c:pt idx="112">
                  <c:v>118.01789107</c:v>
                </c:pt>
                <c:pt idx="113">
                  <c:v>118.92938177000001</c:v>
                </c:pt>
                <c:pt idx="114">
                  <c:v>119.90330333999999</c:v>
                </c:pt>
                <c:pt idx="115">
                  <c:v>121.03954517</c:v>
                </c:pt>
                <c:pt idx="116">
                  <c:v>122.30064874</c:v>
                </c:pt>
                <c:pt idx="117">
                  <c:v>123.62418318</c:v>
                </c:pt>
                <c:pt idx="118">
                  <c:v>125.11003787999999</c:v>
                </c:pt>
                <c:pt idx="119">
                  <c:v>126.54594788999999</c:v>
                </c:pt>
                <c:pt idx="120">
                  <c:v>127.98185789999999</c:v>
                </c:pt>
                <c:pt idx="121">
                  <c:v>129.59257435000001</c:v>
                </c:pt>
                <c:pt idx="122">
                  <c:v>131.42804193000001</c:v>
                </c:pt>
                <c:pt idx="123">
                  <c:v>133.55069151000001</c:v>
                </c:pt>
                <c:pt idx="124">
                  <c:v>135.88560604</c:v>
                </c:pt>
                <c:pt idx="125">
                  <c:v>138.34538232</c:v>
                </c:pt>
                <c:pt idx="126">
                  <c:v>140.68029684999999</c:v>
                </c:pt>
                <c:pt idx="127">
                  <c:v>142.96526668999999</c:v>
                </c:pt>
                <c:pt idx="128">
                  <c:v>145.13786096000001</c:v>
                </c:pt>
                <c:pt idx="129">
                  <c:v>147.31045523</c:v>
                </c:pt>
                <c:pt idx="130">
                  <c:v>149.37067393000001</c:v>
                </c:pt>
                <c:pt idx="131">
                  <c:v>151.14371062999999</c:v>
                </c:pt>
                <c:pt idx="132">
                  <c:v>152.80437176999999</c:v>
                </c:pt>
                <c:pt idx="133">
                  <c:v>154.34017116000001</c:v>
                </c:pt>
                <c:pt idx="134">
                  <c:v>155.66370560999999</c:v>
                </c:pt>
                <c:pt idx="135">
                  <c:v>156.57519629999999</c:v>
                </c:pt>
                <c:pt idx="136">
                  <c:v>157.49917317000001</c:v>
                </c:pt>
                <c:pt idx="137">
                  <c:v>158.41066387000001</c:v>
                </c:pt>
                <c:pt idx="138">
                  <c:v>159.20977901000001</c:v>
                </c:pt>
                <c:pt idx="139">
                  <c:v>159.83408771000001</c:v>
                </c:pt>
                <c:pt idx="140">
                  <c:v>160.45839641000001</c:v>
                </c:pt>
                <c:pt idx="141">
                  <c:v>161.13264981</c:v>
                </c:pt>
                <c:pt idx="142">
                  <c:v>161.93176493999999</c:v>
                </c:pt>
                <c:pt idx="143">
                  <c:v>162.68093537999999</c:v>
                </c:pt>
                <c:pt idx="144">
                  <c:v>163.41761964</c:v>
                </c:pt>
                <c:pt idx="145">
                  <c:v>164.34159652</c:v>
                </c:pt>
                <c:pt idx="146">
                  <c:v>164.74115409000001</c:v>
                </c:pt>
                <c:pt idx="147">
                  <c:v>165.02833609000001</c:v>
                </c:pt>
                <c:pt idx="148">
                  <c:v>165.37794894999999</c:v>
                </c:pt>
                <c:pt idx="149">
                  <c:v>165.77750650999999</c:v>
                </c:pt>
                <c:pt idx="150">
                  <c:v>166.06468851</c:v>
                </c:pt>
                <c:pt idx="151">
                  <c:v>166.30192581</c:v>
                </c:pt>
                <c:pt idx="152">
                  <c:v>166.30192581</c:v>
                </c:pt>
                <c:pt idx="153">
                  <c:v>166.30192581</c:v>
                </c:pt>
                <c:pt idx="154">
                  <c:v>166.36435667999999</c:v>
                </c:pt>
                <c:pt idx="155">
                  <c:v>166.47673225</c:v>
                </c:pt>
                <c:pt idx="156">
                  <c:v>167.21341652000001</c:v>
                </c:pt>
                <c:pt idx="157">
                  <c:v>168.01253165</c:v>
                </c:pt>
                <c:pt idx="158">
                  <c:v>168.69927122000001</c:v>
                </c:pt>
                <c:pt idx="159">
                  <c:v>169.61076193</c:v>
                </c:pt>
                <c:pt idx="160">
                  <c:v>170.63462820000001</c:v>
                </c:pt>
                <c:pt idx="161">
                  <c:v>171.65849446999999</c:v>
                </c:pt>
                <c:pt idx="162">
                  <c:v>172.68236074000001</c:v>
                </c:pt>
                <c:pt idx="163">
                  <c:v>173.59385144999999</c:v>
                </c:pt>
                <c:pt idx="164">
                  <c:v>174.21816014999999</c:v>
                </c:pt>
                <c:pt idx="165">
                  <c:v>174.73009328000001</c:v>
                </c:pt>
                <c:pt idx="166">
                  <c:v>174.90489971</c:v>
                </c:pt>
                <c:pt idx="167">
                  <c:v>175.24202640999999</c:v>
                </c:pt>
                <c:pt idx="168">
                  <c:v>176.15351712</c:v>
                </c:pt>
                <c:pt idx="169">
                  <c:v>177.30224512000001</c:v>
                </c:pt>
                <c:pt idx="170">
                  <c:v>178.85053069</c:v>
                </c:pt>
                <c:pt idx="171">
                  <c:v>180.79837381999999</c:v>
                </c:pt>
                <c:pt idx="172">
                  <c:v>182.97096809000001</c:v>
                </c:pt>
                <c:pt idx="173">
                  <c:v>185.14356236</c:v>
                </c:pt>
                <c:pt idx="174">
                  <c:v>187.42853220000001</c:v>
                </c:pt>
                <c:pt idx="175">
                  <c:v>189.60112647</c:v>
                </c:pt>
                <c:pt idx="176">
                  <c:v>191.77372073999999</c:v>
                </c:pt>
                <c:pt idx="177">
                  <c:v>193.60918831000001</c:v>
                </c:pt>
                <c:pt idx="178">
                  <c:v>194.75791631000001</c:v>
                </c:pt>
                <c:pt idx="179">
                  <c:v>195.31979414</c:v>
                </c:pt>
                <c:pt idx="180">
                  <c:v>195.43216971000001</c:v>
                </c:pt>
                <c:pt idx="181">
                  <c:v>195.03261215000001</c:v>
                </c:pt>
                <c:pt idx="182">
                  <c:v>194.29592787999999</c:v>
                </c:pt>
                <c:pt idx="183">
                  <c:v>193.43438187000001</c:v>
                </c:pt>
                <c:pt idx="184">
                  <c:v>192.46046029999999</c:v>
                </c:pt>
                <c:pt idx="185">
                  <c:v>191.54896959999999</c:v>
                </c:pt>
                <c:pt idx="186">
                  <c:v>190.63747889999999</c:v>
                </c:pt>
                <c:pt idx="187">
                  <c:v>189.72598819999999</c:v>
                </c:pt>
                <c:pt idx="188">
                  <c:v>188.80201133</c:v>
                </c:pt>
                <c:pt idx="189">
                  <c:v>187.89052063</c:v>
                </c:pt>
                <c:pt idx="190">
                  <c:v>186.91659906000001</c:v>
                </c:pt>
                <c:pt idx="191">
                  <c:v>186.00510836000001</c:v>
                </c:pt>
                <c:pt idx="192">
                  <c:v>185.08113148999999</c:v>
                </c:pt>
                <c:pt idx="193">
                  <c:v>184.16964078999999</c:v>
                </c:pt>
                <c:pt idx="194">
                  <c:v>183.25815008000001</c:v>
                </c:pt>
                <c:pt idx="195">
                  <c:v>182.28422850999999</c:v>
                </c:pt>
                <c:pt idx="196">
                  <c:v>181.24787606999999</c:v>
                </c:pt>
                <c:pt idx="197">
                  <c:v>180.21152364</c:v>
                </c:pt>
                <c:pt idx="198">
                  <c:v>179.18765737000001</c:v>
                </c:pt>
                <c:pt idx="199">
                  <c:v>178.1637911</c:v>
                </c:pt>
                <c:pt idx="200">
                  <c:v>177.07749396</c:v>
                </c:pt>
                <c:pt idx="201">
                  <c:v>175.92876595000001</c:v>
                </c:pt>
                <c:pt idx="202">
                  <c:v>174.68014855000001</c:v>
                </c:pt>
                <c:pt idx="203">
                  <c:v>173.48147585000001</c:v>
                </c:pt>
                <c:pt idx="204">
                  <c:v>172.17042759</c:v>
                </c:pt>
                <c:pt idx="205">
                  <c:v>170.97175489</c:v>
                </c:pt>
                <c:pt idx="206">
                  <c:v>169.72313749</c:v>
                </c:pt>
                <c:pt idx="207">
                  <c:v>168.46203392000001</c:v>
                </c:pt>
                <c:pt idx="208">
                  <c:v>167.26336122000001</c:v>
                </c:pt>
                <c:pt idx="209">
                  <c:v>166.06468852</c:v>
                </c:pt>
                <c:pt idx="210">
                  <c:v>165.04082224999999</c:v>
                </c:pt>
                <c:pt idx="211">
                  <c:v>164.01695599000001</c:v>
                </c:pt>
                <c:pt idx="212">
                  <c:v>163.21784086</c:v>
                </c:pt>
                <c:pt idx="213">
                  <c:v>162.35629485000001</c:v>
                </c:pt>
                <c:pt idx="214">
                  <c:v>161.60712441000001</c:v>
                </c:pt>
                <c:pt idx="215">
                  <c:v>160.85795397000001</c:v>
                </c:pt>
                <c:pt idx="216">
                  <c:v>160.17121441</c:v>
                </c:pt>
                <c:pt idx="217">
                  <c:v>159.60933657999999</c:v>
                </c:pt>
                <c:pt idx="218">
                  <c:v>158.98502787999999</c:v>
                </c:pt>
                <c:pt idx="219">
                  <c:v>158.47309475</c:v>
                </c:pt>
                <c:pt idx="220">
                  <c:v>157.83629988000001</c:v>
                </c:pt>
                <c:pt idx="221">
                  <c:v>157.31188057</c:v>
                </c:pt>
                <c:pt idx="222">
                  <c:v>156.67508569</c:v>
                </c:pt>
                <c:pt idx="223">
                  <c:v>156.11320787</c:v>
                </c:pt>
                <c:pt idx="224">
                  <c:v>155.53884386999999</c:v>
                </c:pt>
                <c:pt idx="225">
                  <c:v>154.85210430000001</c:v>
                </c:pt>
                <c:pt idx="226">
                  <c:v>154.21530942000001</c:v>
                </c:pt>
                <c:pt idx="227">
                  <c:v>153.46613898000001</c:v>
                </c:pt>
                <c:pt idx="228">
                  <c:v>152.71696854000001</c:v>
                </c:pt>
                <c:pt idx="229">
                  <c:v>151.96779810000001</c:v>
                </c:pt>
                <c:pt idx="230">
                  <c:v>151.28105853</c:v>
                </c:pt>
                <c:pt idx="231">
                  <c:v>150.59431896000001</c:v>
                </c:pt>
                <c:pt idx="232">
                  <c:v>149.90757939</c:v>
                </c:pt>
                <c:pt idx="233">
                  <c:v>149.27078451</c:v>
                </c:pt>
                <c:pt idx="234">
                  <c:v>148.75885137</c:v>
                </c:pt>
                <c:pt idx="235">
                  <c:v>148.35929379999999</c:v>
                </c:pt>
                <c:pt idx="236">
                  <c:v>147.95973623</c:v>
                </c:pt>
                <c:pt idx="237">
                  <c:v>147.78492979000001</c:v>
                </c:pt>
                <c:pt idx="238">
                  <c:v>147.72249891999999</c:v>
                </c:pt>
                <c:pt idx="239">
                  <c:v>147.72249891999999</c:v>
                </c:pt>
                <c:pt idx="240">
                  <c:v>147.78492979000001</c:v>
                </c:pt>
                <c:pt idx="241">
                  <c:v>147.84736065999999</c:v>
                </c:pt>
                <c:pt idx="242">
                  <c:v>148.02216709999999</c:v>
                </c:pt>
                <c:pt idx="243">
                  <c:v>148.19697353999999</c:v>
                </c:pt>
                <c:pt idx="244">
                  <c:v>148.48415555</c:v>
                </c:pt>
                <c:pt idx="245">
                  <c:v>148.88371312000001</c:v>
                </c:pt>
                <c:pt idx="246">
                  <c:v>149.28327068999999</c:v>
                </c:pt>
                <c:pt idx="247">
                  <c:v>149.68282826000001</c:v>
                </c:pt>
                <c:pt idx="248">
                  <c:v>150.20724756999999</c:v>
                </c:pt>
                <c:pt idx="249">
                  <c:v>150.71918070000001</c:v>
                </c:pt>
                <c:pt idx="250">
                  <c:v>151.34348940000001</c:v>
                </c:pt>
                <c:pt idx="251">
                  <c:v>152.09265984000001</c:v>
                </c:pt>
                <c:pt idx="252">
                  <c:v>152.84183028000001</c:v>
                </c:pt>
                <c:pt idx="253">
                  <c:v>153.70337628999999</c:v>
                </c:pt>
                <c:pt idx="254">
                  <c:v>154.50249142000001</c:v>
                </c:pt>
                <c:pt idx="255">
                  <c:v>155.18923099</c:v>
                </c:pt>
                <c:pt idx="256">
                  <c:v>155.87597056000001</c:v>
                </c:pt>
                <c:pt idx="257">
                  <c:v>156.56271011999999</c:v>
                </c:pt>
                <c:pt idx="258">
                  <c:v>157.24944969000001</c:v>
                </c:pt>
                <c:pt idx="259">
                  <c:v>157.99862013000001</c:v>
                </c:pt>
                <c:pt idx="260">
                  <c:v>158.74779057000001</c:v>
                </c:pt>
                <c:pt idx="261">
                  <c:v>159.37209927000001</c:v>
                </c:pt>
                <c:pt idx="262">
                  <c:v>159.99640797000001</c:v>
                </c:pt>
                <c:pt idx="263">
                  <c:v>160.5083411</c:v>
                </c:pt>
                <c:pt idx="264">
                  <c:v>160.97032953999999</c:v>
                </c:pt>
                <c:pt idx="265">
                  <c:v>161.43231797999999</c:v>
                </c:pt>
                <c:pt idx="266">
                  <c:v>161.89430641999999</c:v>
                </c:pt>
                <c:pt idx="267">
                  <c:v>162.29386400000001</c:v>
                </c:pt>
                <c:pt idx="268">
                  <c:v>162.69342155999999</c:v>
                </c:pt>
                <c:pt idx="269">
                  <c:v>163.09297913</c:v>
                </c:pt>
                <c:pt idx="270">
                  <c:v>163.49253669000001</c:v>
                </c:pt>
                <c:pt idx="271">
                  <c:v>164.00446982</c:v>
                </c:pt>
                <c:pt idx="272">
                  <c:v>164.69120939000001</c:v>
                </c:pt>
                <c:pt idx="273">
                  <c:v>165.49032452</c:v>
                </c:pt>
                <c:pt idx="274">
                  <c:v>166.40181522</c:v>
                </c:pt>
                <c:pt idx="275">
                  <c:v>167.48811234999999</c:v>
                </c:pt>
                <c:pt idx="276">
                  <c:v>168.68678505</c:v>
                </c:pt>
                <c:pt idx="277">
                  <c:v>169.94788861999999</c:v>
                </c:pt>
                <c:pt idx="278">
                  <c:v>171.19650601999999</c:v>
                </c:pt>
                <c:pt idx="279">
                  <c:v>172.33274785</c:v>
                </c:pt>
                <c:pt idx="280">
                  <c:v>173.35661411999999</c:v>
                </c:pt>
                <c:pt idx="281">
                  <c:v>174.33053569</c:v>
                </c:pt>
                <c:pt idx="282">
                  <c:v>175.24202638</c:v>
                </c:pt>
                <c:pt idx="283">
                  <c:v>176.15351708</c:v>
                </c:pt>
                <c:pt idx="284">
                  <c:v>177.06500778</c:v>
                </c:pt>
                <c:pt idx="285">
                  <c:v>177.80169205000001</c:v>
                </c:pt>
                <c:pt idx="286">
                  <c:v>178.55086248999999</c:v>
                </c:pt>
                <c:pt idx="287">
                  <c:v>179.23760206</c:v>
                </c:pt>
                <c:pt idx="288">
                  <c:v>179.81196607000001</c:v>
                </c:pt>
                <c:pt idx="289">
                  <c:v>180.49870564</c:v>
                </c:pt>
                <c:pt idx="290">
                  <c:v>181.18544521000001</c:v>
                </c:pt>
                <c:pt idx="291">
                  <c:v>181.92212948</c:v>
                </c:pt>
                <c:pt idx="292">
                  <c:v>182.67129992</c:v>
                </c:pt>
                <c:pt idx="293">
                  <c:v>183.42047036</c:v>
                </c:pt>
                <c:pt idx="294">
                  <c:v>184.10720993000001</c:v>
                </c:pt>
                <c:pt idx="295">
                  <c:v>184.7939495</c:v>
                </c:pt>
                <c:pt idx="296">
                  <c:v>185.46820288999999</c:v>
                </c:pt>
                <c:pt idx="297">
                  <c:v>186.32974888999999</c:v>
                </c:pt>
                <c:pt idx="298">
                  <c:v>187.35361515</c:v>
                </c:pt>
                <c:pt idx="299">
                  <c:v>188.50234315</c:v>
                </c:pt>
                <c:pt idx="300">
                  <c:v>189.87582229</c:v>
                </c:pt>
                <c:pt idx="301">
                  <c:v>191.19935672</c:v>
                </c:pt>
                <c:pt idx="302">
                  <c:v>192.62278056</c:v>
                </c:pt>
                <c:pt idx="303">
                  <c:v>194.04620439000001</c:v>
                </c:pt>
                <c:pt idx="304">
                  <c:v>195.59448996</c:v>
                </c:pt>
                <c:pt idx="305">
                  <c:v>197.25515110000001</c:v>
                </c:pt>
                <c:pt idx="306">
                  <c:v>199.02818780999999</c:v>
                </c:pt>
                <c:pt idx="307">
                  <c:v>200.73879364000001</c:v>
                </c:pt>
                <c:pt idx="308">
                  <c:v>202.51183033999999</c:v>
                </c:pt>
                <c:pt idx="309">
                  <c:v>204.17249149</c:v>
                </c:pt>
                <c:pt idx="310">
                  <c:v>205.77072175000001</c:v>
                </c:pt>
                <c:pt idx="311">
                  <c:v>207.41889671999999</c:v>
                </c:pt>
                <c:pt idx="312">
                  <c:v>209.07955785999999</c:v>
                </c:pt>
                <c:pt idx="313">
                  <c:v>210.91502543999999</c:v>
                </c:pt>
                <c:pt idx="314">
                  <c:v>212.86286858</c:v>
                </c:pt>
                <c:pt idx="315">
                  <c:v>214.92308728</c:v>
                </c:pt>
                <c:pt idx="316">
                  <c:v>216.93336128999999</c:v>
                </c:pt>
                <c:pt idx="317">
                  <c:v>218.99358000000001</c:v>
                </c:pt>
                <c:pt idx="318">
                  <c:v>221.05379871</c:v>
                </c:pt>
                <c:pt idx="319">
                  <c:v>223.05158653999999</c:v>
                </c:pt>
                <c:pt idx="320">
                  <c:v>225.11180525</c:v>
                </c:pt>
                <c:pt idx="321">
                  <c:v>227.28439951999999</c:v>
                </c:pt>
                <c:pt idx="322">
                  <c:v>229.39456292</c:v>
                </c:pt>
                <c:pt idx="323">
                  <c:v>231.44229544999999</c:v>
                </c:pt>
                <c:pt idx="324">
                  <c:v>233.26527684999999</c:v>
                </c:pt>
                <c:pt idx="325">
                  <c:v>235.08825825</c:v>
                </c:pt>
                <c:pt idx="326">
                  <c:v>236.97367052000001</c:v>
                </c:pt>
                <c:pt idx="327">
                  <c:v>238.79665191999999</c:v>
                </c:pt>
                <c:pt idx="328">
                  <c:v>240.51974393</c:v>
                </c:pt>
                <c:pt idx="329">
                  <c:v>242.40515619999999</c:v>
                </c:pt>
                <c:pt idx="330">
                  <c:v>244.11576203999999</c:v>
                </c:pt>
                <c:pt idx="331">
                  <c:v>245.72647848</c:v>
                </c:pt>
                <c:pt idx="332">
                  <c:v>247.27476404999999</c:v>
                </c:pt>
                <c:pt idx="333">
                  <c:v>248.71067404999999</c:v>
                </c:pt>
                <c:pt idx="334">
                  <c:v>250.19652875</c:v>
                </c:pt>
                <c:pt idx="335">
                  <c:v>251.63243876000001</c:v>
                </c:pt>
                <c:pt idx="336">
                  <c:v>252.94348703</c:v>
                </c:pt>
                <c:pt idx="337">
                  <c:v>254.31696617</c:v>
                </c:pt>
                <c:pt idx="338">
                  <c:v>255.62801443000001</c:v>
                </c:pt>
                <c:pt idx="339">
                  <c:v>256.93906270000002</c:v>
                </c:pt>
                <c:pt idx="340">
                  <c:v>258.3749727</c:v>
                </c:pt>
                <c:pt idx="341">
                  <c:v>259.79839654</c:v>
                </c:pt>
                <c:pt idx="342">
                  <c:v>261.22182036999999</c:v>
                </c:pt>
                <c:pt idx="343">
                  <c:v>262.75761977000002</c:v>
                </c:pt>
                <c:pt idx="344">
                  <c:v>264.35585004000001</c:v>
                </c:pt>
                <c:pt idx="345">
                  <c:v>266.01651117</c:v>
                </c:pt>
                <c:pt idx="346">
                  <c:v>267.72711700000002</c:v>
                </c:pt>
                <c:pt idx="347">
                  <c:v>269.32534726</c:v>
                </c:pt>
                <c:pt idx="348">
                  <c:v>270.98600841000001</c:v>
                </c:pt>
                <c:pt idx="349">
                  <c:v>272.53429397999997</c:v>
                </c:pt>
                <c:pt idx="350">
                  <c:v>274.07009338</c:v>
                </c:pt>
                <c:pt idx="351">
                  <c:v>275.73075452</c:v>
                </c:pt>
                <c:pt idx="352">
                  <c:v>277.27904009999997</c:v>
                </c:pt>
                <c:pt idx="353">
                  <c:v>278.49019898</c:v>
                </c:pt>
                <c:pt idx="354">
                  <c:v>279.40168968</c:v>
                </c:pt>
                <c:pt idx="355">
                  <c:v>280.02599838999998</c:v>
                </c:pt>
                <c:pt idx="356">
                  <c:v>280.37561126000003</c:v>
                </c:pt>
                <c:pt idx="357">
                  <c:v>280.50047301000001</c:v>
                </c:pt>
                <c:pt idx="358">
                  <c:v>280.37561126000003</c:v>
                </c:pt>
                <c:pt idx="359">
                  <c:v>280.02599838999998</c:v>
                </c:pt>
                <c:pt idx="360">
                  <c:v>279.46412056000003</c:v>
                </c:pt>
                <c:pt idx="361">
                  <c:v>278.55262985000002</c:v>
                </c:pt>
                <c:pt idx="362">
                  <c:v>277.51627740999999</c:v>
                </c:pt>
                <c:pt idx="363">
                  <c:v>276.59230054</c:v>
                </c:pt>
                <c:pt idx="364">
                  <c:v>275.68080983999999</c:v>
                </c:pt>
                <c:pt idx="365">
                  <c:v>274.81926383000001</c:v>
                </c:pt>
                <c:pt idx="366">
                  <c:v>273.95771782999998</c:v>
                </c:pt>
                <c:pt idx="367">
                  <c:v>273.14611651000001</c:v>
                </c:pt>
                <c:pt idx="368">
                  <c:v>272.45937694000003</c:v>
                </c:pt>
                <c:pt idx="369">
                  <c:v>271.77263736999998</c:v>
                </c:pt>
                <c:pt idx="370">
                  <c:v>271.13584250000002</c:v>
                </c:pt>
                <c:pt idx="371">
                  <c:v>270.49904763000001</c:v>
                </c:pt>
                <c:pt idx="372">
                  <c:v>269.98711449000001</c:v>
                </c:pt>
                <c:pt idx="373">
                  <c:v>269.36280578999998</c:v>
                </c:pt>
                <c:pt idx="374">
                  <c:v>268.85087265999999</c:v>
                </c:pt>
                <c:pt idx="375">
                  <c:v>268.22656396000002</c:v>
                </c:pt>
                <c:pt idx="376">
                  <c:v>267.71463082000002</c:v>
                </c:pt>
                <c:pt idx="377">
                  <c:v>267.20269768999998</c:v>
                </c:pt>
                <c:pt idx="378">
                  <c:v>266.57838900000002</c:v>
                </c:pt>
                <c:pt idx="379">
                  <c:v>266.06645587000003</c:v>
                </c:pt>
                <c:pt idx="380">
                  <c:v>265.44214717</c:v>
                </c:pt>
                <c:pt idx="381">
                  <c:v>264.81783847000003</c:v>
                </c:pt>
                <c:pt idx="382">
                  <c:v>264.13109890999999</c:v>
                </c:pt>
                <c:pt idx="383">
                  <c:v>263.55673490999999</c:v>
                </c:pt>
                <c:pt idx="384">
                  <c:v>262.86999534</c:v>
                </c:pt>
                <c:pt idx="385">
                  <c:v>262.07088020999998</c:v>
                </c:pt>
                <c:pt idx="386">
                  <c:v>261.15938950999998</c:v>
                </c:pt>
                <c:pt idx="387">
                  <c:v>260.13552324</c:v>
                </c:pt>
                <c:pt idx="388">
                  <c:v>258.99928139999997</c:v>
                </c:pt>
                <c:pt idx="389">
                  <c:v>257.68823313000001</c:v>
                </c:pt>
                <c:pt idx="390">
                  <c:v>256.37718486</c:v>
                </c:pt>
                <c:pt idx="391">
                  <c:v>254.94127485999999</c:v>
                </c:pt>
                <c:pt idx="392">
                  <c:v>253.40547545999999</c:v>
                </c:pt>
                <c:pt idx="393">
                  <c:v>251.74481431999999</c:v>
                </c:pt>
                <c:pt idx="394">
                  <c:v>250.08415317999999</c:v>
                </c:pt>
                <c:pt idx="395">
                  <c:v>248.53586761</c:v>
                </c:pt>
                <c:pt idx="396">
                  <c:v>246.98758204000001</c:v>
                </c:pt>
                <c:pt idx="397">
                  <c:v>245.55167204</c:v>
                </c:pt>
                <c:pt idx="398">
                  <c:v>244.34051317000001</c:v>
                </c:pt>
                <c:pt idx="399">
                  <c:v>243.19178517</c:v>
                </c:pt>
                <c:pt idx="400">
                  <c:v>242.15543274000001</c:v>
                </c:pt>
                <c:pt idx="401">
                  <c:v>241.35631760999999</c:v>
                </c:pt>
                <c:pt idx="402">
                  <c:v>240.60714716999999</c:v>
                </c:pt>
                <c:pt idx="403">
                  <c:v>239.80803202999999</c:v>
                </c:pt>
                <c:pt idx="404">
                  <c:v>239.00891688999999</c:v>
                </c:pt>
                <c:pt idx="405">
                  <c:v>238.09742618000001</c:v>
                </c:pt>
                <c:pt idx="406">
                  <c:v>237.18593548000001</c:v>
                </c:pt>
                <c:pt idx="407">
                  <c:v>236.16206921</c:v>
                </c:pt>
                <c:pt idx="408">
                  <c:v>234.91345181</c:v>
                </c:pt>
                <c:pt idx="409">
                  <c:v>233.66483441</c:v>
                </c:pt>
                <c:pt idx="410">
                  <c:v>232.24141057</c:v>
                </c:pt>
                <c:pt idx="411">
                  <c:v>230.59323560000001</c:v>
                </c:pt>
                <c:pt idx="412">
                  <c:v>228.88262975999999</c:v>
                </c:pt>
                <c:pt idx="413">
                  <c:v>227.23445480000001</c:v>
                </c:pt>
                <c:pt idx="414">
                  <c:v>225.57379366999999</c:v>
                </c:pt>
                <c:pt idx="415">
                  <c:v>223.97556341000001</c:v>
                </c:pt>
                <c:pt idx="416">
                  <c:v>222.25247139999999</c:v>
                </c:pt>
                <c:pt idx="417">
                  <c:v>220.47943470000001</c:v>
                </c:pt>
                <c:pt idx="418">
                  <c:v>218.88120444</c:v>
                </c:pt>
                <c:pt idx="419">
                  <c:v>217.15811242999999</c:v>
                </c:pt>
                <c:pt idx="420">
                  <c:v>215.49745128999999</c:v>
                </c:pt>
                <c:pt idx="421">
                  <c:v>213.94916572</c:v>
                </c:pt>
                <c:pt idx="422">
                  <c:v>212.51325571999999</c:v>
                </c:pt>
                <c:pt idx="423">
                  <c:v>211.07734571</c:v>
                </c:pt>
                <c:pt idx="424">
                  <c:v>209.65392188000001</c:v>
                </c:pt>
                <c:pt idx="425">
                  <c:v>208.39281831</c:v>
                </c:pt>
                <c:pt idx="426">
                  <c:v>207.25657648000001</c:v>
                </c:pt>
                <c:pt idx="427">
                  <c:v>206.23271022</c:v>
                </c:pt>
                <c:pt idx="428">
                  <c:v>205.25878865000001</c:v>
                </c:pt>
                <c:pt idx="429">
                  <c:v>204.52210439000001</c:v>
                </c:pt>
                <c:pt idx="430">
                  <c:v>204.01017125999999</c:v>
                </c:pt>
                <c:pt idx="431">
                  <c:v>203.61061369000001</c:v>
                </c:pt>
                <c:pt idx="432">
                  <c:v>203.27348699000001</c:v>
                </c:pt>
                <c:pt idx="433">
                  <c:v>203.04873585999999</c:v>
                </c:pt>
                <c:pt idx="434">
                  <c:v>202.93636029000001</c:v>
                </c:pt>
                <c:pt idx="435">
                  <c:v>202.82398472</c:v>
                </c:pt>
                <c:pt idx="436">
                  <c:v>202.93636029000001</c:v>
                </c:pt>
                <c:pt idx="437">
                  <c:v>203.16111142</c:v>
                </c:pt>
                <c:pt idx="438">
                  <c:v>203.49823810999999</c:v>
                </c:pt>
                <c:pt idx="439">
                  <c:v>203.94774036999999</c:v>
                </c:pt>
                <c:pt idx="440">
                  <c:v>204.34729794</c:v>
                </c:pt>
                <c:pt idx="441">
                  <c:v>204.74685550999999</c:v>
                </c:pt>
                <c:pt idx="442">
                  <c:v>205.14641308</c:v>
                </c:pt>
                <c:pt idx="443">
                  <c:v>205.54597064999999</c:v>
                </c:pt>
                <c:pt idx="444">
                  <c:v>205.94552822</c:v>
                </c:pt>
                <c:pt idx="445">
                  <c:v>206.34508579000001</c:v>
                </c:pt>
                <c:pt idx="446">
                  <c:v>206.63226778999999</c:v>
                </c:pt>
                <c:pt idx="447">
                  <c:v>207.03182534999999</c:v>
                </c:pt>
                <c:pt idx="448">
                  <c:v>207.31900734999999</c:v>
                </c:pt>
                <c:pt idx="449">
                  <c:v>207.60618934999999</c:v>
                </c:pt>
                <c:pt idx="450">
                  <c:v>207.94331604000001</c:v>
                </c:pt>
                <c:pt idx="451">
                  <c:v>208.28044273</c:v>
                </c:pt>
                <c:pt idx="452">
                  <c:v>208.74243117</c:v>
                </c:pt>
                <c:pt idx="453">
                  <c:v>209.36673986</c:v>
                </c:pt>
                <c:pt idx="454">
                  <c:v>210.10342412</c:v>
                </c:pt>
                <c:pt idx="455">
                  <c:v>211.07734568999999</c:v>
                </c:pt>
                <c:pt idx="456">
                  <c:v>212.10121194999999</c:v>
                </c:pt>
                <c:pt idx="457">
                  <c:v>213.24993996000001</c:v>
                </c:pt>
                <c:pt idx="458">
                  <c:v>214.51104352999999</c:v>
                </c:pt>
                <c:pt idx="459">
                  <c:v>215.83457797</c:v>
                </c:pt>
                <c:pt idx="460">
                  <c:v>217.15811242000001</c:v>
                </c:pt>
                <c:pt idx="461">
                  <c:v>218.70639800000001</c:v>
                </c:pt>
                <c:pt idx="462">
                  <c:v>220.30462825999999</c:v>
                </c:pt>
                <c:pt idx="463">
                  <c:v>221.96528939999999</c:v>
                </c:pt>
                <c:pt idx="464">
                  <c:v>223.62595053999999</c:v>
                </c:pt>
                <c:pt idx="465">
                  <c:v>225.11180524</c:v>
                </c:pt>
                <c:pt idx="466">
                  <c:v>226.66009081000001</c:v>
                </c:pt>
                <c:pt idx="467">
                  <c:v>228.19589020000001</c:v>
                </c:pt>
                <c:pt idx="468">
                  <c:v>229.79412047</c:v>
                </c:pt>
                <c:pt idx="469">
                  <c:v>231.44229544000001</c:v>
                </c:pt>
                <c:pt idx="470">
                  <c:v>233.15290127</c:v>
                </c:pt>
                <c:pt idx="471">
                  <c:v>234.86350709999999</c:v>
                </c:pt>
                <c:pt idx="472">
                  <c:v>236.51168207000001</c:v>
                </c:pt>
                <c:pt idx="473">
                  <c:v>238.05996765</c:v>
                </c:pt>
                <c:pt idx="474">
                  <c:v>239.54582235000001</c:v>
                </c:pt>
                <c:pt idx="475">
                  <c:v>241.20648349000001</c:v>
                </c:pt>
                <c:pt idx="476">
                  <c:v>242.86714463000001</c:v>
                </c:pt>
                <c:pt idx="477">
                  <c:v>244.41543021000001</c:v>
                </c:pt>
                <c:pt idx="478">
                  <c:v>245.78890935000001</c:v>
                </c:pt>
                <c:pt idx="479">
                  <c:v>246.98758204999999</c:v>
                </c:pt>
                <c:pt idx="480">
                  <c:v>248.01144832</c:v>
                </c:pt>
                <c:pt idx="481">
                  <c:v>248.93542518999999</c:v>
                </c:pt>
                <c:pt idx="482">
                  <c:v>249.74702649</c:v>
                </c:pt>
                <c:pt idx="483">
                  <c:v>250.30890432000001</c:v>
                </c:pt>
                <c:pt idx="484">
                  <c:v>250.82083746000001</c:v>
                </c:pt>
                <c:pt idx="485">
                  <c:v>251.09553328999999</c:v>
                </c:pt>
                <c:pt idx="486">
                  <c:v>251.25785356</c:v>
                </c:pt>
                <c:pt idx="487">
                  <c:v>251.43265998999999</c:v>
                </c:pt>
                <c:pt idx="488">
                  <c:v>251.71984198999999</c:v>
                </c:pt>
                <c:pt idx="489">
                  <c:v>252.06945485</c:v>
                </c:pt>
                <c:pt idx="490">
                  <c:v>252.41906771000001</c:v>
                </c:pt>
                <c:pt idx="491">
                  <c:v>252.75619441000001</c:v>
                </c:pt>
                <c:pt idx="492">
                  <c:v>253.26812755</c:v>
                </c:pt>
                <c:pt idx="493">
                  <c:v>254.01729799</c:v>
                </c:pt>
                <c:pt idx="494">
                  <c:v>254.87884399000001</c:v>
                </c:pt>
                <c:pt idx="495">
                  <c:v>255.85276555999999</c:v>
                </c:pt>
                <c:pt idx="496">
                  <c:v>256.88911798999999</c:v>
                </c:pt>
                <c:pt idx="497">
                  <c:v>257.91298425999997</c:v>
                </c:pt>
                <c:pt idx="498">
                  <c:v>258.82447495999997</c:v>
                </c:pt>
                <c:pt idx="499">
                  <c:v>259.73596566999998</c:v>
                </c:pt>
                <c:pt idx="500">
                  <c:v>260.75983194000003</c:v>
                </c:pt>
                <c:pt idx="501">
                  <c:v>261.67132264000003</c:v>
                </c:pt>
                <c:pt idx="502">
                  <c:v>262.47043776999999</c:v>
                </c:pt>
                <c:pt idx="503">
                  <c:v>263.26955290000001</c:v>
                </c:pt>
                <c:pt idx="504">
                  <c:v>263.95629246999999</c:v>
                </c:pt>
                <c:pt idx="505">
                  <c:v>264.53065647</c:v>
                </c:pt>
                <c:pt idx="506">
                  <c:v>265.15496517000003</c:v>
                </c:pt>
                <c:pt idx="507">
                  <c:v>265.66689830000001</c:v>
                </c:pt>
                <c:pt idx="508">
                  <c:v>266.40358256000002</c:v>
                </c:pt>
                <c:pt idx="509">
                  <c:v>271.10269769000001</c:v>
                </c:pt>
                <c:pt idx="510">
                  <c:v>275.20181282999999</c:v>
                </c:pt>
                <c:pt idx="511">
                  <c:v>276.12578969999998</c:v>
                </c:pt>
                <c:pt idx="512">
                  <c:v>277.09971127</c:v>
                </c:pt>
                <c:pt idx="513">
                  <c:v>278.12357752999998</c:v>
                </c:pt>
                <c:pt idx="514">
                  <c:v>279.27230553999999</c:v>
                </c:pt>
                <c:pt idx="515">
                  <c:v>280.53340910999998</c:v>
                </c:pt>
                <c:pt idx="516">
                  <c:v>281.79451268999998</c:v>
                </c:pt>
                <c:pt idx="517">
                  <c:v>283.10556095999999</c:v>
                </c:pt>
                <c:pt idx="518">
                  <c:v>284.31671984000002</c:v>
                </c:pt>
                <c:pt idx="519">
                  <c:v>281.56544785</c:v>
                </c:pt>
                <c:pt idx="520">
                  <c:v>279.41417584999999</c:v>
                </c:pt>
                <c:pt idx="521">
                  <c:v>280.48798682</c:v>
                </c:pt>
                <c:pt idx="522">
                  <c:v>281.57428396</c:v>
                </c:pt>
                <c:pt idx="523">
                  <c:v>282.61063639999998</c:v>
                </c:pt>
                <c:pt idx="524">
                  <c:v>283.63450266000001</c:v>
                </c:pt>
                <c:pt idx="525">
                  <c:v>284.65836891999999</c:v>
                </c:pt>
                <c:pt idx="526">
                  <c:v>285.63229049</c:v>
                </c:pt>
                <c:pt idx="527">
                  <c:v>286.66864292999998</c:v>
                </c:pt>
                <c:pt idx="528">
                  <c:v>287.58013362999998</c:v>
                </c:pt>
                <c:pt idx="529">
                  <c:v>288.49162432999998</c:v>
                </c:pt>
                <c:pt idx="530">
                  <c:v>289.40311502999998</c:v>
                </c:pt>
                <c:pt idx="531">
                  <c:v>290.3770366</c:v>
                </c:pt>
                <c:pt idx="532">
                  <c:v>291.2885273</c:v>
                </c:pt>
                <c:pt idx="533">
                  <c:v>292.200018</c:v>
                </c:pt>
                <c:pt idx="534">
                  <c:v>293.1115087</c:v>
                </c:pt>
                <c:pt idx="535">
                  <c:v>294.0229994</c:v>
                </c:pt>
                <c:pt idx="536">
                  <c:v>294.99692097000002</c:v>
                </c:pt>
                <c:pt idx="537">
                  <c:v>296.13316279999998</c:v>
                </c:pt>
                <c:pt idx="538">
                  <c:v>297.39426637000003</c:v>
                </c:pt>
                <c:pt idx="539">
                  <c:v>298.70531463999998</c:v>
                </c:pt>
                <c:pt idx="540">
                  <c:v>300.01636291</c:v>
                </c:pt>
                <c:pt idx="541">
                  <c:v>301.45227290999998</c:v>
                </c:pt>
                <c:pt idx="542">
                  <c:v>302.82575204</c:v>
                </c:pt>
                <c:pt idx="543">
                  <c:v>304.13680031000001</c:v>
                </c:pt>
                <c:pt idx="544">
                  <c:v>305.68508587999997</c:v>
                </c:pt>
                <c:pt idx="545">
                  <c:v>307.12099589000002</c:v>
                </c:pt>
                <c:pt idx="546">
                  <c:v>308.54441972000001</c:v>
                </c:pt>
                <c:pt idx="547">
                  <c:v>309.86795416000001</c:v>
                </c:pt>
                <c:pt idx="548">
                  <c:v>311.29137799</c:v>
                </c:pt>
                <c:pt idx="549">
                  <c:v>312.72728798999998</c:v>
                </c:pt>
                <c:pt idx="550">
                  <c:v>314.27557356</c:v>
                </c:pt>
                <c:pt idx="551">
                  <c:v>315.6989974</c:v>
                </c:pt>
                <c:pt idx="552">
                  <c:v>317.12242123999999</c:v>
                </c:pt>
                <c:pt idx="553">
                  <c:v>318.67070682000002</c:v>
                </c:pt>
                <c:pt idx="554">
                  <c:v>319.98175508999998</c:v>
                </c:pt>
                <c:pt idx="555">
                  <c:v>321.51755449000001</c:v>
                </c:pt>
                <c:pt idx="556">
                  <c:v>323.00340919000001</c:v>
                </c:pt>
                <c:pt idx="557">
                  <c:v>324.42683303000001</c:v>
                </c:pt>
                <c:pt idx="558">
                  <c:v>325.73788130000003</c:v>
                </c:pt>
                <c:pt idx="559">
                  <c:v>326.98649870000003</c:v>
                </c:pt>
                <c:pt idx="560">
                  <c:v>328.13522670999998</c:v>
                </c:pt>
                <c:pt idx="561">
                  <c:v>329.22152383999997</c:v>
                </c:pt>
                <c:pt idx="562">
                  <c:v>330.42019654000001</c:v>
                </c:pt>
                <c:pt idx="563">
                  <c:v>331.44406279999998</c:v>
                </c:pt>
                <c:pt idx="564">
                  <c:v>332.59279079999999</c:v>
                </c:pt>
                <c:pt idx="565">
                  <c:v>333.67908793999999</c:v>
                </c:pt>
                <c:pt idx="566">
                  <c:v>334.70295420999997</c:v>
                </c:pt>
                <c:pt idx="567">
                  <c:v>335.73930664</c:v>
                </c:pt>
                <c:pt idx="568">
                  <c:v>336.88803465000001</c:v>
                </c:pt>
                <c:pt idx="569">
                  <c:v>337.92438708999998</c:v>
                </c:pt>
                <c:pt idx="570">
                  <c:v>339.01068422999998</c:v>
                </c:pt>
                <c:pt idx="571">
                  <c:v>340.15941223999999</c:v>
                </c:pt>
                <c:pt idx="572">
                  <c:v>341.42051580999998</c:v>
                </c:pt>
                <c:pt idx="573">
                  <c:v>342.74405024999999</c:v>
                </c:pt>
                <c:pt idx="574">
                  <c:v>343.94272296000003</c:v>
                </c:pt>
                <c:pt idx="575">
                  <c:v>345.09145095999997</c:v>
                </c:pt>
                <c:pt idx="576">
                  <c:v>346.46493009</c:v>
                </c:pt>
                <c:pt idx="577">
                  <c:v>347.77597836000001</c:v>
                </c:pt>
                <c:pt idx="578">
                  <c:v>348.86227549</c:v>
                </c:pt>
                <c:pt idx="579">
                  <c:v>350.06094818999998</c:v>
                </c:pt>
                <c:pt idx="580">
                  <c:v>351.19719000999999</c:v>
                </c:pt>
                <c:pt idx="581">
                  <c:v>352.33343184</c:v>
                </c:pt>
                <c:pt idx="582">
                  <c:v>353.35729809999998</c:v>
                </c:pt>
                <c:pt idx="583">
                  <c:v>354.38116437000002</c:v>
                </c:pt>
                <c:pt idx="584">
                  <c:v>355.40503063</c:v>
                </c:pt>
                <c:pt idx="585">
                  <c:v>356.31652133</c:v>
                </c:pt>
                <c:pt idx="586">
                  <c:v>357.22801204000001</c:v>
                </c:pt>
                <c:pt idx="587">
                  <c:v>358.20193361000003</c:v>
                </c:pt>
                <c:pt idx="588">
                  <c:v>359.33817543999999</c:v>
                </c:pt>
                <c:pt idx="589">
                  <c:v>360.48690345</c:v>
                </c:pt>
                <c:pt idx="590">
                  <c:v>361.74800703</c:v>
                </c:pt>
                <c:pt idx="591">
                  <c:v>362.94667973000003</c:v>
                </c:pt>
                <c:pt idx="592">
                  <c:v>364.27021417999998</c:v>
                </c:pt>
                <c:pt idx="593">
                  <c:v>365.64369331</c:v>
                </c:pt>
                <c:pt idx="594">
                  <c:v>367.07960331999999</c:v>
                </c:pt>
                <c:pt idx="595">
                  <c:v>368.51551332999998</c:v>
                </c:pt>
                <c:pt idx="596">
                  <c:v>369.83904776000003</c:v>
                </c:pt>
                <c:pt idx="597">
                  <c:v>371.15009602999999</c:v>
                </c:pt>
                <c:pt idx="598">
                  <c:v>372.41119959999997</c:v>
                </c:pt>
                <c:pt idx="599">
                  <c:v>373.54744141999998</c:v>
                </c:pt>
                <c:pt idx="600">
                  <c:v>374.52136299</c:v>
                </c:pt>
                <c:pt idx="601">
                  <c:v>375.55771542999997</c:v>
                </c:pt>
                <c:pt idx="602">
                  <c:v>376.35683055999999</c:v>
                </c:pt>
                <c:pt idx="603">
                  <c:v>377.15594570000002</c:v>
                </c:pt>
                <c:pt idx="604">
                  <c:v>377.78025439999999</c:v>
                </c:pt>
                <c:pt idx="605">
                  <c:v>378.40456310000002</c:v>
                </c:pt>
                <c:pt idx="606">
                  <c:v>378.91649624000001</c:v>
                </c:pt>
                <c:pt idx="607">
                  <c:v>379.31605381000003</c:v>
                </c:pt>
                <c:pt idx="608">
                  <c:v>379.49086025000003</c:v>
                </c:pt>
                <c:pt idx="609">
                  <c:v>379.66566669000002</c:v>
                </c:pt>
                <c:pt idx="610">
                  <c:v>379.66566669000002</c:v>
                </c:pt>
                <c:pt idx="611">
                  <c:v>379.49086025000003</c:v>
                </c:pt>
                <c:pt idx="612">
                  <c:v>379.20367825</c:v>
                </c:pt>
                <c:pt idx="613">
                  <c:v>378.69174511</c:v>
                </c:pt>
                <c:pt idx="614">
                  <c:v>378.17981197</c:v>
                </c:pt>
                <c:pt idx="615">
                  <c:v>377.55550326999997</c:v>
                </c:pt>
                <c:pt idx="616">
                  <c:v>376.93119457</c:v>
                </c:pt>
                <c:pt idx="617">
                  <c:v>376.13207942999998</c:v>
                </c:pt>
                <c:pt idx="618">
                  <c:v>375.44533985999999</c:v>
                </c:pt>
                <c:pt idx="619">
                  <c:v>374.75860029</c:v>
                </c:pt>
                <c:pt idx="620">
                  <c:v>374.18423627999999</c:v>
                </c:pt>
                <c:pt idx="621">
                  <c:v>373.72224784999997</c:v>
                </c:pt>
                <c:pt idx="622">
                  <c:v>373.32269028000002</c:v>
                </c:pt>
                <c:pt idx="623">
                  <c:v>373.03550827999999</c:v>
                </c:pt>
                <c:pt idx="624">
                  <c:v>372.74832628000001</c:v>
                </c:pt>
                <c:pt idx="625">
                  <c:v>372.46114427999998</c:v>
                </c:pt>
                <c:pt idx="626">
                  <c:v>372.33628254000001</c:v>
                </c:pt>
                <c:pt idx="627">
                  <c:v>372.51108898000001</c:v>
                </c:pt>
                <c:pt idx="628">
                  <c:v>372.79827097999998</c:v>
                </c:pt>
                <c:pt idx="629">
                  <c:v>373.19782855</c:v>
                </c:pt>
                <c:pt idx="630">
                  <c:v>373.77219256000001</c:v>
                </c:pt>
                <c:pt idx="631">
                  <c:v>374.40898743000002</c:v>
                </c:pt>
                <c:pt idx="632">
                  <c:v>375.32047813999998</c:v>
                </c:pt>
                <c:pt idx="633">
                  <c:v>376.34434441000002</c:v>
                </c:pt>
                <c:pt idx="634">
                  <c:v>377.36821068</c:v>
                </c:pt>
                <c:pt idx="635">
                  <c:v>378.56688337999998</c:v>
                </c:pt>
                <c:pt idx="636">
                  <c:v>379.82798695000002</c:v>
                </c:pt>
                <c:pt idx="637">
                  <c:v>381.18897991</c:v>
                </c:pt>
                <c:pt idx="638">
                  <c:v>382.61240375</c:v>
                </c:pt>
                <c:pt idx="639">
                  <c:v>384.16068932000002</c:v>
                </c:pt>
                <c:pt idx="640">
                  <c:v>385.80886428000002</c:v>
                </c:pt>
                <c:pt idx="641">
                  <c:v>387.46952542000002</c:v>
                </c:pt>
                <c:pt idx="642">
                  <c:v>389.06775568</c:v>
                </c:pt>
                <c:pt idx="643">
                  <c:v>390.79084769000002</c:v>
                </c:pt>
                <c:pt idx="644">
                  <c:v>392.78863552000001</c:v>
                </c:pt>
                <c:pt idx="645">
                  <c:v>394.96122979</c:v>
                </c:pt>
                <c:pt idx="646">
                  <c:v>397.13382405999999</c:v>
                </c:pt>
                <c:pt idx="647">
                  <c:v>399.14409806999998</c:v>
                </c:pt>
                <c:pt idx="648">
                  <c:v>401.42906790000001</c:v>
                </c:pt>
                <c:pt idx="649">
                  <c:v>403.76398244000001</c:v>
                </c:pt>
                <c:pt idx="650">
                  <c:v>406.22375871000003</c:v>
                </c:pt>
                <c:pt idx="651">
                  <c:v>408.95823080999998</c:v>
                </c:pt>
                <c:pt idx="652">
                  <c:v>411.87999552000002</c:v>
                </c:pt>
                <c:pt idx="653">
                  <c:v>414.72684319000001</c:v>
                </c:pt>
                <c:pt idx="654">
                  <c:v>417.6486079</c:v>
                </c:pt>
                <c:pt idx="655">
                  <c:v>420.33313529999998</c:v>
                </c:pt>
                <c:pt idx="656">
                  <c:v>422.85534245000002</c:v>
                </c:pt>
                <c:pt idx="657">
                  <c:v>425.42749429000003</c:v>
                </c:pt>
                <c:pt idx="658">
                  <c:v>427.66251943999998</c:v>
                </c:pt>
                <c:pt idx="659">
                  <c:v>429.72273813999999</c:v>
                </c:pt>
                <c:pt idx="660">
                  <c:v>431.44583015000001</c:v>
                </c:pt>
                <c:pt idx="661">
                  <c:v>432.76936459000001</c:v>
                </c:pt>
                <c:pt idx="662">
                  <c:v>433.74328616000003</c:v>
                </c:pt>
                <c:pt idx="663">
                  <c:v>434.66726303000002</c:v>
                </c:pt>
                <c:pt idx="664">
                  <c:v>435.24162704000003</c:v>
                </c:pt>
                <c:pt idx="665">
                  <c:v>435.81599104999998</c:v>
                </c:pt>
                <c:pt idx="666">
                  <c:v>436.32792418000002</c:v>
                </c:pt>
                <c:pt idx="667">
                  <c:v>436.83985731000001</c:v>
                </c:pt>
                <c:pt idx="668">
                  <c:v>437.23941487000002</c:v>
                </c:pt>
                <c:pt idx="669">
                  <c:v>437.52659686999999</c:v>
                </c:pt>
                <c:pt idx="670">
                  <c:v>437.75134800000001</c:v>
                </c:pt>
                <c:pt idx="671">
                  <c:v>437.97609913000002</c:v>
                </c:pt>
                <c:pt idx="672">
                  <c:v>438.20085025999998</c:v>
                </c:pt>
                <c:pt idx="673">
                  <c:v>438.20085025999998</c:v>
                </c:pt>
                <c:pt idx="674">
                  <c:v>438.20085025999998</c:v>
                </c:pt>
                <c:pt idx="675">
                  <c:v>438.20085025999998</c:v>
                </c:pt>
                <c:pt idx="676">
                  <c:v>438.20085025999998</c:v>
                </c:pt>
                <c:pt idx="677">
                  <c:v>438.20085025999998</c:v>
                </c:pt>
                <c:pt idx="678">
                  <c:v>438.31322583000002</c:v>
                </c:pt>
                <c:pt idx="679">
                  <c:v>438.42560140000001</c:v>
                </c:pt>
                <c:pt idx="680">
                  <c:v>438.65035253000002</c:v>
                </c:pt>
                <c:pt idx="681">
                  <c:v>439.04991009999998</c:v>
                </c:pt>
                <c:pt idx="682">
                  <c:v>439.44946766999999</c:v>
                </c:pt>
                <c:pt idx="683">
                  <c:v>440.07377636000001</c:v>
                </c:pt>
                <c:pt idx="684">
                  <c:v>440.81046062000001</c:v>
                </c:pt>
                <c:pt idx="685">
                  <c:v>441.65952045</c:v>
                </c:pt>
                <c:pt idx="686">
                  <c:v>442.50858027999999</c:v>
                </c:pt>
                <c:pt idx="687">
                  <c:v>443.24526455</c:v>
                </c:pt>
                <c:pt idx="688">
                  <c:v>443.86957324999997</c:v>
                </c:pt>
                <c:pt idx="689">
                  <c:v>444.49388195</c:v>
                </c:pt>
                <c:pt idx="690">
                  <c:v>444.89343952000002</c:v>
                </c:pt>
                <c:pt idx="691">
                  <c:v>445.00581507999999</c:v>
                </c:pt>
                <c:pt idx="692">
                  <c:v>445.11819064000002</c:v>
                </c:pt>
                <c:pt idx="693">
                  <c:v>445.00581507999999</c:v>
                </c:pt>
                <c:pt idx="694">
                  <c:v>444.78106394999998</c:v>
                </c:pt>
                <c:pt idx="695">
                  <c:v>444.33156167999999</c:v>
                </c:pt>
                <c:pt idx="696">
                  <c:v>443.99443497999999</c:v>
                </c:pt>
                <c:pt idx="697">
                  <c:v>443.65730828</c:v>
                </c:pt>
                <c:pt idx="698">
                  <c:v>443.32018158</c:v>
                </c:pt>
                <c:pt idx="699">
                  <c:v>443.09543043999997</c:v>
                </c:pt>
                <c:pt idx="700">
                  <c:v>442.87067931000001</c:v>
                </c:pt>
                <c:pt idx="701">
                  <c:v>442.64592818</c:v>
                </c:pt>
                <c:pt idx="702">
                  <c:v>442.24637061999999</c:v>
                </c:pt>
                <c:pt idx="703">
                  <c:v>441.84681304999998</c:v>
                </c:pt>
                <c:pt idx="704">
                  <c:v>441.33487991999999</c:v>
                </c:pt>
                <c:pt idx="705">
                  <c:v>440.82294679</c:v>
                </c:pt>
                <c:pt idx="706">
                  <c:v>440.13620722000002</c:v>
                </c:pt>
                <c:pt idx="707">
                  <c:v>439.33709209</c:v>
                </c:pt>
                <c:pt idx="708">
                  <c:v>438.42560139</c:v>
                </c:pt>
                <c:pt idx="709">
                  <c:v>437.22692869000002</c:v>
                </c:pt>
                <c:pt idx="710">
                  <c:v>436.02825598999999</c:v>
                </c:pt>
                <c:pt idx="711">
                  <c:v>434.94195886</c:v>
                </c:pt>
                <c:pt idx="712">
                  <c:v>433.91809259000001</c:v>
                </c:pt>
                <c:pt idx="713">
                  <c:v>432.88174015999999</c:v>
                </c:pt>
                <c:pt idx="714">
                  <c:v>431.84538772000002</c:v>
                </c:pt>
                <c:pt idx="715">
                  <c:v>430.92141084999997</c:v>
                </c:pt>
                <c:pt idx="716">
                  <c:v>430.00992015000003</c:v>
                </c:pt>
                <c:pt idx="717">
                  <c:v>429.09842945000003</c:v>
                </c:pt>
                <c:pt idx="718">
                  <c:v>428.17445257000003</c:v>
                </c:pt>
                <c:pt idx="719">
                  <c:v>427.31290657</c:v>
                </c:pt>
                <c:pt idx="720">
                  <c:v>426.45136056000001</c:v>
                </c:pt>
                <c:pt idx="721">
                  <c:v>425.41500811999998</c:v>
                </c:pt>
                <c:pt idx="722">
                  <c:v>424.37865568000001</c:v>
                </c:pt>
                <c:pt idx="723">
                  <c:v>423.35478941000002</c:v>
                </c:pt>
                <c:pt idx="724">
                  <c:v>422.33092313999998</c:v>
                </c:pt>
                <c:pt idx="725">
                  <c:v>421.24462599999998</c:v>
                </c:pt>
                <c:pt idx="726">
                  <c:v>420.09589799999998</c:v>
                </c:pt>
                <c:pt idx="727">
                  <c:v>418.94716999000002</c:v>
                </c:pt>
                <c:pt idx="728">
                  <c:v>417.92330372999999</c:v>
                </c:pt>
                <c:pt idx="729">
                  <c:v>416.89943747000001</c:v>
                </c:pt>
                <c:pt idx="730">
                  <c:v>415.98794678000002</c:v>
                </c:pt>
                <c:pt idx="731">
                  <c:v>415.25126252000001</c:v>
                </c:pt>
                <c:pt idx="732">
                  <c:v>414.56452295000003</c:v>
                </c:pt>
                <c:pt idx="733">
                  <c:v>413.99015894000001</c:v>
                </c:pt>
                <c:pt idx="734">
                  <c:v>413.41579494000001</c:v>
                </c:pt>
                <c:pt idx="735">
                  <c:v>406.79148623999998</c:v>
                </c:pt>
                <c:pt idx="736">
                  <c:v>406.16717754000001</c:v>
                </c:pt>
                <c:pt idx="737">
                  <c:v>405.54286883999998</c:v>
                </c:pt>
                <c:pt idx="738">
                  <c:v>404.85612927</c:v>
                </c:pt>
                <c:pt idx="739">
                  <c:v>404.16938970000001</c:v>
                </c:pt>
                <c:pt idx="740">
                  <c:v>403.37027455999998</c:v>
                </c:pt>
                <c:pt idx="741">
                  <c:v>402.45878384999997</c:v>
                </c:pt>
                <c:pt idx="742">
                  <c:v>401.60972401999999</c:v>
                </c:pt>
                <c:pt idx="743">
                  <c:v>400.63580245000003</c:v>
                </c:pt>
                <c:pt idx="744">
                  <c:v>399.72431175000003</c:v>
                </c:pt>
                <c:pt idx="745">
                  <c:v>404.81282105999998</c:v>
                </c:pt>
                <c:pt idx="746">
                  <c:v>404.01370593000001</c:v>
                </c:pt>
                <c:pt idx="747">
                  <c:v>403.2145908</c:v>
                </c:pt>
                <c:pt idx="748">
                  <c:v>402.47790653999999</c:v>
                </c:pt>
                <c:pt idx="749">
                  <c:v>401.72873609999999</c:v>
                </c:pt>
                <c:pt idx="750">
                  <c:v>400.97956565999999</c:v>
                </c:pt>
                <c:pt idx="751">
                  <c:v>400.34277078999997</c:v>
                </c:pt>
                <c:pt idx="752">
                  <c:v>399.65603121999999</c:v>
                </c:pt>
                <c:pt idx="753">
                  <c:v>398.98177783</c:v>
                </c:pt>
                <c:pt idx="754">
                  <c:v>398.35746913000003</c:v>
                </c:pt>
                <c:pt idx="755">
                  <c:v>397.84553598999997</c:v>
                </c:pt>
                <c:pt idx="756">
                  <c:v>397.20874111000001</c:v>
                </c:pt>
                <c:pt idx="757">
                  <c:v>396.68432180000002</c:v>
                </c:pt>
                <c:pt idx="758">
                  <c:v>396.04752693</c:v>
                </c:pt>
                <c:pt idx="759">
                  <c:v>395.42321822999997</c:v>
                </c:pt>
                <c:pt idx="760">
                  <c:v>394.91128509999999</c:v>
                </c:pt>
                <c:pt idx="761">
                  <c:v>394.39935197</c:v>
                </c:pt>
                <c:pt idx="762">
                  <c:v>393.88741884000001</c:v>
                </c:pt>
                <c:pt idx="763">
                  <c:v>393.36299953000002</c:v>
                </c:pt>
                <c:pt idx="764">
                  <c:v>392.72620466000001</c:v>
                </c:pt>
                <c:pt idx="765">
                  <c:v>391.97703422000001</c:v>
                </c:pt>
                <c:pt idx="766">
                  <c:v>391.35272551999998</c:v>
                </c:pt>
                <c:pt idx="767">
                  <c:v>390.66598594999999</c:v>
                </c:pt>
                <c:pt idx="768">
                  <c:v>389.97924638000001</c:v>
                </c:pt>
                <c:pt idx="769">
                  <c:v>389.29250681000002</c:v>
                </c:pt>
                <c:pt idx="770">
                  <c:v>388.60576723999998</c:v>
                </c:pt>
                <c:pt idx="771">
                  <c:v>387.80665210000001</c:v>
                </c:pt>
                <c:pt idx="772">
                  <c:v>387.05748166000001</c:v>
                </c:pt>
                <c:pt idx="773">
                  <c:v>386.3207974</c:v>
                </c:pt>
                <c:pt idx="774">
                  <c:v>385.69648869999997</c:v>
                </c:pt>
                <c:pt idx="775">
                  <c:v>385.12212469999997</c:v>
                </c:pt>
                <c:pt idx="776">
                  <c:v>384.54776070000003</c:v>
                </c:pt>
                <c:pt idx="777">
                  <c:v>384.03582756999998</c:v>
                </c:pt>
                <c:pt idx="778">
                  <c:v>383.63627000000002</c:v>
                </c:pt>
                <c:pt idx="779">
                  <c:v>383.23671244000002</c:v>
                </c:pt>
                <c:pt idx="780">
                  <c:v>382.72477930999997</c:v>
                </c:pt>
                <c:pt idx="781">
                  <c:v>382.32522175000003</c:v>
                </c:pt>
                <c:pt idx="782">
                  <c:v>381.92566419000002</c:v>
                </c:pt>
                <c:pt idx="783">
                  <c:v>381.52610662000001</c:v>
                </c:pt>
                <c:pt idx="784">
                  <c:v>381.01417349000002</c:v>
                </c:pt>
                <c:pt idx="785">
                  <c:v>380.50224035000002</c:v>
                </c:pt>
                <c:pt idx="786">
                  <c:v>379.87793164999999</c:v>
                </c:pt>
                <c:pt idx="787">
                  <c:v>379.25362295000002</c:v>
                </c:pt>
                <c:pt idx="788">
                  <c:v>378.51693868000001</c:v>
                </c:pt>
                <c:pt idx="789">
                  <c:v>377.89262996999997</c:v>
                </c:pt>
                <c:pt idx="790">
                  <c:v>377.26832127</c:v>
                </c:pt>
                <c:pt idx="791">
                  <c:v>376.64401256999997</c:v>
                </c:pt>
                <c:pt idx="792">
                  <c:v>375.89484212999997</c:v>
                </c:pt>
                <c:pt idx="793">
                  <c:v>375.25804726000001</c:v>
                </c:pt>
                <c:pt idx="794">
                  <c:v>374.85848969</c:v>
                </c:pt>
                <c:pt idx="795">
                  <c:v>374.52136300000001</c:v>
                </c:pt>
                <c:pt idx="796">
                  <c:v>374.17175013000002</c:v>
                </c:pt>
                <c:pt idx="797">
                  <c:v>373.77219256000001</c:v>
                </c:pt>
                <c:pt idx="798">
                  <c:v>373.48501055999998</c:v>
                </c:pt>
                <c:pt idx="799">
                  <c:v>373.19782856</c:v>
                </c:pt>
                <c:pt idx="800">
                  <c:v>372.91064655999998</c:v>
                </c:pt>
                <c:pt idx="801">
                  <c:v>372.51108899000002</c:v>
                </c:pt>
                <c:pt idx="802">
                  <c:v>372.23639315999998</c:v>
                </c:pt>
                <c:pt idx="803">
                  <c:v>371.96169732999999</c:v>
                </c:pt>
                <c:pt idx="804">
                  <c:v>371.43727802000001</c:v>
                </c:pt>
                <c:pt idx="805">
                  <c:v>370.86291402000001</c:v>
                </c:pt>
                <c:pt idx="806">
                  <c:v>370.30103618999999</c:v>
                </c:pt>
                <c:pt idx="807">
                  <c:v>369.78910306</c:v>
                </c:pt>
                <c:pt idx="808">
                  <c:v>369.27716993000001</c:v>
                </c:pt>
                <c:pt idx="809">
                  <c:v>368.76523680000003</c:v>
                </c:pt>
                <c:pt idx="810">
                  <c:v>368.25330366999998</c:v>
                </c:pt>
                <c:pt idx="811">
                  <c:v>367.72888436</c:v>
                </c:pt>
                <c:pt idx="812">
                  <c:v>367.20446505000001</c:v>
                </c:pt>
                <c:pt idx="813">
                  <c:v>366.56767017999999</c:v>
                </c:pt>
                <c:pt idx="814">
                  <c:v>366.00579234999998</c:v>
                </c:pt>
                <c:pt idx="815">
                  <c:v>365.36899748000002</c:v>
                </c:pt>
                <c:pt idx="816">
                  <c:v>364.84457817999998</c:v>
                </c:pt>
                <c:pt idx="817">
                  <c:v>364.20778331000002</c:v>
                </c:pt>
                <c:pt idx="818">
                  <c:v>363.57098844000001</c:v>
                </c:pt>
                <c:pt idx="819">
                  <c:v>362.93419356999999</c:v>
                </c:pt>
                <c:pt idx="820">
                  <c:v>362.40977426000001</c:v>
                </c:pt>
                <c:pt idx="821">
                  <c:v>362.0102167</c:v>
                </c:pt>
                <c:pt idx="822">
                  <c:v>361.61065914</c:v>
                </c:pt>
                <c:pt idx="823">
                  <c:v>361.21110156999998</c:v>
                </c:pt>
                <c:pt idx="824">
                  <c:v>360.74911314000002</c:v>
                </c:pt>
                <c:pt idx="825">
                  <c:v>360.41198644000002</c:v>
                </c:pt>
                <c:pt idx="826">
                  <c:v>360.01242886</c:v>
                </c:pt>
                <c:pt idx="827">
                  <c:v>359.50049572</c:v>
                </c:pt>
                <c:pt idx="828">
                  <c:v>358.98856258000001</c:v>
                </c:pt>
                <c:pt idx="829">
                  <c:v>358.36425387999998</c:v>
                </c:pt>
                <c:pt idx="830">
                  <c:v>357.73994518000001</c:v>
                </c:pt>
                <c:pt idx="831">
                  <c:v>357.11563647999998</c:v>
                </c:pt>
                <c:pt idx="832">
                  <c:v>356.37895221000002</c:v>
                </c:pt>
                <c:pt idx="833">
                  <c:v>355.69221263999998</c:v>
                </c:pt>
                <c:pt idx="834">
                  <c:v>355.11784863000003</c:v>
                </c:pt>
                <c:pt idx="835">
                  <c:v>354.43110905999998</c:v>
                </c:pt>
                <c:pt idx="836">
                  <c:v>353.80680037000002</c:v>
                </c:pt>
                <c:pt idx="837">
                  <c:v>353.29486723999997</c:v>
                </c:pt>
                <c:pt idx="838">
                  <c:v>352.67055855000001</c:v>
                </c:pt>
                <c:pt idx="839">
                  <c:v>352.04624984999998</c:v>
                </c:pt>
                <c:pt idx="840">
                  <c:v>351.35951027999999</c:v>
                </c:pt>
                <c:pt idx="841">
                  <c:v>350.44801957999999</c:v>
                </c:pt>
                <c:pt idx="842">
                  <c:v>349.64890444999997</c:v>
                </c:pt>
                <c:pt idx="843">
                  <c:v>348.79984463</c:v>
                </c:pt>
                <c:pt idx="844">
                  <c:v>347.88835392999999</c:v>
                </c:pt>
                <c:pt idx="845">
                  <c:v>346.97686322999999</c:v>
                </c:pt>
                <c:pt idx="846">
                  <c:v>345.95299696000001</c:v>
                </c:pt>
                <c:pt idx="847">
                  <c:v>344.80426896</c:v>
                </c:pt>
                <c:pt idx="848">
                  <c:v>343.71797182</c:v>
                </c:pt>
                <c:pt idx="849">
                  <c:v>342.63167468</c:v>
                </c:pt>
                <c:pt idx="850">
                  <c:v>341.48294666999999</c:v>
                </c:pt>
                <c:pt idx="851">
                  <c:v>340.55896978999999</c:v>
                </c:pt>
                <c:pt idx="852">
                  <c:v>339.52261735000002</c:v>
                </c:pt>
                <c:pt idx="853">
                  <c:v>338.59864047000002</c:v>
                </c:pt>
                <c:pt idx="854">
                  <c:v>337.57477420999999</c:v>
                </c:pt>
                <c:pt idx="855">
                  <c:v>336.53842177000001</c:v>
                </c:pt>
                <c:pt idx="856">
                  <c:v>335.38969377000001</c:v>
                </c:pt>
                <c:pt idx="857">
                  <c:v>334.30339663000001</c:v>
                </c:pt>
                <c:pt idx="858">
                  <c:v>333.04229306000002</c:v>
                </c:pt>
                <c:pt idx="859">
                  <c:v>331.78118949999998</c:v>
                </c:pt>
                <c:pt idx="860">
                  <c:v>330.58251680000001</c:v>
                </c:pt>
                <c:pt idx="861">
                  <c:v>329.15909297000002</c:v>
                </c:pt>
                <c:pt idx="862">
                  <c:v>327.62329356999999</c:v>
                </c:pt>
                <c:pt idx="863">
                  <c:v>326.0250633</c:v>
                </c:pt>
                <c:pt idx="864">
                  <c:v>324.47677771999997</c:v>
                </c:pt>
                <c:pt idx="865">
                  <c:v>322.82860275000002</c:v>
                </c:pt>
                <c:pt idx="866">
                  <c:v>321.29280334999999</c:v>
                </c:pt>
                <c:pt idx="867">
                  <c:v>319.75700395000001</c:v>
                </c:pt>
                <c:pt idx="868">
                  <c:v>318.33358012000002</c:v>
                </c:pt>
                <c:pt idx="869">
                  <c:v>316.89767010999998</c:v>
                </c:pt>
                <c:pt idx="870">
                  <c:v>315.41181540999997</c:v>
                </c:pt>
                <c:pt idx="871">
                  <c:v>314.10076714000002</c:v>
                </c:pt>
                <c:pt idx="872">
                  <c:v>312.90209443999998</c:v>
                </c:pt>
                <c:pt idx="873">
                  <c:v>311.52861531000002</c:v>
                </c:pt>
                <c:pt idx="874">
                  <c:v>310.21756705000001</c:v>
                </c:pt>
                <c:pt idx="875">
                  <c:v>308.89403261000001</c:v>
                </c:pt>
                <c:pt idx="876">
                  <c:v>307.45812260000002</c:v>
                </c:pt>
                <c:pt idx="877">
                  <c:v>306.14707434000002</c:v>
                </c:pt>
                <c:pt idx="878">
                  <c:v>304.82353989000001</c:v>
                </c:pt>
                <c:pt idx="879">
                  <c:v>303.51249161999999</c:v>
                </c:pt>
                <c:pt idx="880">
                  <c:v>302.08906779</c:v>
                </c:pt>
                <c:pt idx="881">
                  <c:v>300.65315779000002</c:v>
                </c:pt>
                <c:pt idx="882">
                  <c:v>299.21724777999998</c:v>
                </c:pt>
                <c:pt idx="883">
                  <c:v>297.90619951000002</c:v>
                </c:pt>
                <c:pt idx="884">
                  <c:v>296.42034481000002</c:v>
                </c:pt>
                <c:pt idx="885">
                  <c:v>295.10929654</c:v>
                </c:pt>
                <c:pt idx="886">
                  <c:v>294.0229994</c:v>
                </c:pt>
                <c:pt idx="887">
                  <c:v>292.87427138999999</c:v>
                </c:pt>
                <c:pt idx="888">
                  <c:v>291.73802955999997</c:v>
                </c:pt>
                <c:pt idx="889">
                  <c:v>290.47692598999998</c:v>
                </c:pt>
                <c:pt idx="890">
                  <c:v>289.39062884999998</c:v>
                </c:pt>
                <c:pt idx="891">
                  <c:v>288.25438702000002</c:v>
                </c:pt>
                <c:pt idx="892">
                  <c:v>287.11814519000001</c:v>
                </c:pt>
                <c:pt idx="893">
                  <c:v>285.91947248999998</c:v>
                </c:pt>
                <c:pt idx="894">
                  <c:v>284.83317534999998</c:v>
                </c:pt>
                <c:pt idx="895">
                  <c:v>283.69693353000002</c:v>
                </c:pt>
                <c:pt idx="896">
                  <c:v>282.27350969999998</c:v>
                </c:pt>
                <c:pt idx="897">
                  <c:v>280.72522413000002</c:v>
                </c:pt>
                <c:pt idx="898">
                  <c:v>279.17693856</c:v>
                </c:pt>
                <c:pt idx="899">
                  <c:v>277.69108384999998</c:v>
                </c:pt>
                <c:pt idx="900">
                  <c:v>276.03042270999998</c:v>
                </c:pt>
                <c:pt idx="901">
                  <c:v>274.257386</c:v>
                </c:pt>
                <c:pt idx="902">
                  <c:v>272.42191843000001</c:v>
                </c:pt>
                <c:pt idx="903">
                  <c:v>270.53650614999998</c:v>
                </c:pt>
                <c:pt idx="904">
                  <c:v>268.58866301</c:v>
                </c:pt>
                <c:pt idx="905">
                  <c:v>266.52844429999999</c:v>
                </c:pt>
                <c:pt idx="906">
                  <c:v>264.58060116000001</c:v>
                </c:pt>
                <c:pt idx="907">
                  <c:v>262.75761975</c:v>
                </c:pt>
                <c:pt idx="908">
                  <c:v>260.82226278000002</c:v>
                </c:pt>
                <c:pt idx="909">
                  <c:v>258.88690581999998</c:v>
                </c:pt>
                <c:pt idx="910">
                  <c:v>256.95154886</c:v>
                </c:pt>
                <c:pt idx="911">
                  <c:v>255.11608129000001</c:v>
                </c:pt>
                <c:pt idx="912">
                  <c:v>253.29309989000001</c:v>
                </c:pt>
                <c:pt idx="913">
                  <c:v>251.57000789</c:v>
                </c:pt>
                <c:pt idx="914">
                  <c:v>249.79697118999999</c:v>
                </c:pt>
                <c:pt idx="915">
                  <c:v>248.13631004999999</c:v>
                </c:pt>
                <c:pt idx="916">
                  <c:v>246.58802448</c:v>
                </c:pt>
                <c:pt idx="917">
                  <c:v>245.03973891999999</c:v>
                </c:pt>
                <c:pt idx="918">
                  <c:v>243.60382892000001</c:v>
                </c:pt>
                <c:pt idx="919">
                  <c:v>242.23034978000001</c:v>
                </c:pt>
                <c:pt idx="920">
                  <c:v>240.90681533</c:v>
                </c:pt>
                <c:pt idx="921">
                  <c:v>239.48339149</c:v>
                </c:pt>
                <c:pt idx="922">
                  <c:v>238.10991235</c:v>
                </c:pt>
                <c:pt idx="923">
                  <c:v>236.86129495</c:v>
                </c:pt>
                <c:pt idx="924">
                  <c:v>235.77499781</c:v>
                </c:pt>
                <c:pt idx="925">
                  <c:v>234.80107623999999</c:v>
                </c:pt>
                <c:pt idx="926">
                  <c:v>233.88958554000001</c:v>
                </c:pt>
                <c:pt idx="927">
                  <c:v>233.09047039999999</c:v>
                </c:pt>
                <c:pt idx="928">
                  <c:v>232.29135525999999</c:v>
                </c:pt>
                <c:pt idx="929">
                  <c:v>231.60461569</c:v>
                </c:pt>
                <c:pt idx="930">
                  <c:v>230.98030700000001</c:v>
                </c:pt>
                <c:pt idx="931">
                  <c:v>230.46837386999999</c:v>
                </c:pt>
                <c:pt idx="932">
                  <c:v>229.95644074000001</c:v>
                </c:pt>
                <c:pt idx="933">
                  <c:v>229.26970116999999</c:v>
                </c:pt>
                <c:pt idx="934">
                  <c:v>228.42064134</c:v>
                </c:pt>
                <c:pt idx="935">
                  <c:v>227.39677506999999</c:v>
                </c:pt>
                <c:pt idx="936">
                  <c:v>226.02329592999999</c:v>
                </c:pt>
                <c:pt idx="937">
                  <c:v>224.48749652999999</c:v>
                </c:pt>
                <c:pt idx="938">
                  <c:v>222.93921096</c:v>
                </c:pt>
                <c:pt idx="939">
                  <c:v>221.27854981999999</c:v>
                </c:pt>
                <c:pt idx="940">
                  <c:v>219.61788867999999</c:v>
                </c:pt>
                <c:pt idx="941">
                  <c:v>218.06960311</c:v>
                </c:pt>
                <c:pt idx="942">
                  <c:v>216.58374841</c:v>
                </c:pt>
                <c:pt idx="943">
                  <c:v>215.14783840000001</c:v>
                </c:pt>
                <c:pt idx="944">
                  <c:v>213.82430396000001</c:v>
                </c:pt>
                <c:pt idx="945">
                  <c:v>212.56320038999999</c:v>
                </c:pt>
                <c:pt idx="946">
                  <c:v>211.65170968999999</c:v>
                </c:pt>
                <c:pt idx="947">
                  <c:v>210.90253924999999</c:v>
                </c:pt>
                <c:pt idx="948">
                  <c:v>210.27823054999999</c:v>
                </c:pt>
                <c:pt idx="949">
                  <c:v>209.76629742</c:v>
                </c:pt>
                <c:pt idx="950">
                  <c:v>209.36673984999999</c:v>
                </c:pt>
                <c:pt idx="951">
                  <c:v>208.96718228</c:v>
                </c:pt>
                <c:pt idx="952">
                  <c:v>208.61756940000001</c:v>
                </c:pt>
                <c:pt idx="953">
                  <c:v>208.39281826999999</c:v>
                </c:pt>
                <c:pt idx="954">
                  <c:v>208.28044270000001</c:v>
                </c:pt>
                <c:pt idx="955">
                  <c:v>208.39281826999999</c:v>
                </c:pt>
                <c:pt idx="956">
                  <c:v>208.50519384</c:v>
                </c:pt>
                <c:pt idx="957">
                  <c:v>208.72994496999999</c:v>
                </c:pt>
                <c:pt idx="958">
                  <c:v>208.95469610000001</c:v>
                </c:pt>
                <c:pt idx="959">
                  <c:v>209.17944722999999</c:v>
                </c:pt>
                <c:pt idx="960">
                  <c:v>209.29182280000001</c:v>
                </c:pt>
                <c:pt idx="961">
                  <c:v>209.40419836999999</c:v>
                </c:pt>
                <c:pt idx="962">
                  <c:v>209.51657394</c:v>
                </c:pt>
                <c:pt idx="963">
                  <c:v>209.62894951000001</c:v>
                </c:pt>
                <c:pt idx="964">
                  <c:v>209.85370064</c:v>
                </c:pt>
                <c:pt idx="965">
                  <c:v>209.9660762</c:v>
                </c:pt>
                <c:pt idx="966">
                  <c:v>210.07845176000001</c:v>
                </c:pt>
                <c:pt idx="967">
                  <c:v>210.20331350999999</c:v>
                </c:pt>
                <c:pt idx="968">
                  <c:v>210.32817525999999</c:v>
                </c:pt>
                <c:pt idx="969">
                  <c:v>210.45303701</c:v>
                </c:pt>
                <c:pt idx="970">
                  <c:v>210.74021901</c:v>
                </c:pt>
                <c:pt idx="971">
                  <c:v>211.02740101000001</c:v>
                </c:pt>
                <c:pt idx="972">
                  <c:v>211.31458301000001</c:v>
                </c:pt>
                <c:pt idx="973">
                  <c:v>211.60176501000001</c:v>
                </c:pt>
                <c:pt idx="974">
                  <c:v>211.72662675999999</c:v>
                </c:pt>
                <c:pt idx="975">
                  <c:v>211.72662675999999</c:v>
                </c:pt>
                <c:pt idx="976">
                  <c:v>211.50187563</c:v>
                </c:pt>
                <c:pt idx="977">
                  <c:v>211.03988719</c:v>
                </c:pt>
                <c:pt idx="978">
                  <c:v>210.40309231000001</c:v>
                </c:pt>
                <c:pt idx="979">
                  <c:v>209.54154629999999</c:v>
                </c:pt>
                <c:pt idx="980">
                  <c:v>208.51768003999999</c:v>
                </c:pt>
                <c:pt idx="981">
                  <c:v>207.43138289999999</c:v>
                </c:pt>
                <c:pt idx="982">
                  <c:v>206.12033463</c:v>
                </c:pt>
                <c:pt idx="983">
                  <c:v>204.63447993</c:v>
                </c:pt>
                <c:pt idx="984">
                  <c:v>202.97381877999999</c:v>
                </c:pt>
                <c:pt idx="985">
                  <c:v>201.20078208000001</c:v>
                </c:pt>
                <c:pt idx="986">
                  <c:v>199.60255182</c:v>
                </c:pt>
                <c:pt idx="987">
                  <c:v>197.89194598</c:v>
                </c:pt>
                <c:pt idx="988">
                  <c:v>196.11890928</c:v>
                </c:pt>
                <c:pt idx="989">
                  <c:v>194.40830344</c:v>
                </c:pt>
                <c:pt idx="990">
                  <c:v>192.68521143000001</c:v>
                </c:pt>
                <c:pt idx="991">
                  <c:v>190.79979917</c:v>
                </c:pt>
                <c:pt idx="992">
                  <c:v>188.96433160000001</c:v>
                </c:pt>
                <c:pt idx="993">
                  <c:v>187.19129488999999</c:v>
                </c:pt>
                <c:pt idx="994">
                  <c:v>185.41825818999999</c:v>
                </c:pt>
                <c:pt idx="995">
                  <c:v>183.70765236</c:v>
                </c:pt>
                <c:pt idx="996">
                  <c:v>181.82224008</c:v>
                </c:pt>
                <c:pt idx="997">
                  <c:v>180.09914807999999</c:v>
                </c:pt>
                <c:pt idx="998">
                  <c:v>178.38854223999999</c:v>
                </c:pt>
                <c:pt idx="999">
                  <c:v>176.72788111</c:v>
                </c:pt>
                <c:pt idx="1000">
                  <c:v>175.01727527</c:v>
                </c:pt>
                <c:pt idx="1001">
                  <c:v>173.41904499</c:v>
                </c:pt>
                <c:pt idx="1002">
                  <c:v>171.88324559</c:v>
                </c:pt>
                <c:pt idx="1003">
                  <c:v>170.34744619</c:v>
                </c:pt>
                <c:pt idx="1004">
                  <c:v>168.86159149</c:v>
                </c:pt>
                <c:pt idx="1005">
                  <c:v>167.32579208999999</c:v>
                </c:pt>
                <c:pt idx="1006">
                  <c:v>165.88988208000001</c:v>
                </c:pt>
                <c:pt idx="1007">
                  <c:v>164.35408268</c:v>
                </c:pt>
                <c:pt idx="1008">
                  <c:v>162.80579710999999</c:v>
                </c:pt>
                <c:pt idx="1009">
                  <c:v>161.25751152999999</c:v>
                </c:pt>
                <c:pt idx="1010">
                  <c:v>159.8340877</c:v>
                </c:pt>
                <c:pt idx="1011">
                  <c:v>158.52303943999999</c:v>
                </c:pt>
                <c:pt idx="1012">
                  <c:v>157.19950499999999</c:v>
                </c:pt>
                <c:pt idx="1013">
                  <c:v>155.98834613</c:v>
                </c:pt>
                <c:pt idx="1014">
                  <c:v>154.83961812000001</c:v>
                </c:pt>
                <c:pt idx="1015">
                  <c:v>153.80326568000001</c:v>
                </c:pt>
                <c:pt idx="1016">
                  <c:v>152.77939942</c:v>
                </c:pt>
                <c:pt idx="1017">
                  <c:v>151.85542254000001</c:v>
                </c:pt>
                <c:pt idx="1018">
                  <c:v>151.05630740000001</c:v>
                </c:pt>
                <c:pt idx="1019">
                  <c:v>150.25719226999999</c:v>
                </c:pt>
                <c:pt idx="1020">
                  <c:v>149.2832707</c:v>
                </c:pt>
                <c:pt idx="1021">
                  <c:v>148.24691826</c:v>
                </c:pt>
                <c:pt idx="1022">
                  <c:v>147.22305198999999</c:v>
                </c:pt>
                <c:pt idx="1023">
                  <c:v>146.08681016</c:v>
                </c:pt>
                <c:pt idx="1024">
                  <c:v>144.83819277000001</c:v>
                </c:pt>
                <c:pt idx="1025">
                  <c:v>143.70195093999999</c:v>
                </c:pt>
                <c:pt idx="1026">
                  <c:v>142.50327823999999</c:v>
                </c:pt>
                <c:pt idx="1027">
                  <c:v>141.25466084999999</c:v>
                </c:pt>
                <c:pt idx="1028">
                  <c:v>139.88118172</c:v>
                </c:pt>
                <c:pt idx="1029">
                  <c:v>138.57013344999999</c:v>
                </c:pt>
                <c:pt idx="1030">
                  <c:v>137.37146074</c:v>
                </c:pt>
                <c:pt idx="1031">
                  <c:v>135.9979816</c:v>
                </c:pt>
                <c:pt idx="1032">
                  <c:v>134.68693334</c:v>
                </c:pt>
                <c:pt idx="1033">
                  <c:v>133.25102333000001</c:v>
                </c:pt>
                <c:pt idx="1034">
                  <c:v>131.81511331999999</c:v>
                </c:pt>
                <c:pt idx="1035">
                  <c:v>130.09202131000001</c:v>
                </c:pt>
                <c:pt idx="1036">
                  <c:v>128.25655373999999</c:v>
                </c:pt>
                <c:pt idx="1037">
                  <c:v>126.3087106</c:v>
                </c:pt>
                <c:pt idx="1038">
                  <c:v>124.37335363</c:v>
                </c:pt>
                <c:pt idx="1039">
                  <c:v>122.31313492</c:v>
                </c:pt>
                <c:pt idx="1040">
                  <c:v>120.14054065000001</c:v>
                </c:pt>
                <c:pt idx="1041">
                  <c:v>118.03037725</c:v>
                </c:pt>
                <c:pt idx="1042">
                  <c:v>115.85778297</c:v>
                </c:pt>
                <c:pt idx="1043">
                  <c:v>113.69767487</c:v>
                </c:pt>
                <c:pt idx="1044">
                  <c:v>111.58751147</c:v>
                </c:pt>
                <c:pt idx="1045">
                  <c:v>109.65215449999999</c:v>
                </c:pt>
                <c:pt idx="1046">
                  <c:v>107.766742225</c:v>
                </c:pt>
                <c:pt idx="1047">
                  <c:v>105.94376081599999</c:v>
                </c:pt>
                <c:pt idx="1048">
                  <c:v>103.99591768099999</c:v>
                </c:pt>
                <c:pt idx="1049">
                  <c:v>102.04807454500001</c:v>
                </c:pt>
                <c:pt idx="1050">
                  <c:v>100.212606974</c:v>
                </c:pt>
                <c:pt idx="1051">
                  <c:v>98.389625576</c:v>
                </c:pt>
                <c:pt idx="1052">
                  <c:v>96.441782439999997</c:v>
                </c:pt>
                <c:pt idx="1053">
                  <c:v>94.431508434999998</c:v>
                </c:pt>
                <c:pt idx="1054">
                  <c:v>92.371289727999994</c:v>
                </c:pt>
                <c:pt idx="1055">
                  <c:v>90.198695459999996</c:v>
                </c:pt>
                <c:pt idx="1056">
                  <c:v>87.976156490999998</c:v>
                </c:pt>
                <c:pt idx="1057">
                  <c:v>85.678700484999993</c:v>
                </c:pt>
                <c:pt idx="1058">
                  <c:v>83.568537081000002</c:v>
                </c:pt>
                <c:pt idx="1059">
                  <c:v>81.283567243999997</c:v>
                </c:pt>
                <c:pt idx="1060">
                  <c:v>78.823790973000001</c:v>
                </c:pt>
                <c:pt idx="1061">
                  <c:v>76.364014694999995</c:v>
                </c:pt>
                <c:pt idx="1062">
                  <c:v>73.904238425000003</c:v>
                </c:pt>
                <c:pt idx="1063">
                  <c:v>71.731644153999994</c:v>
                </c:pt>
                <c:pt idx="1064">
                  <c:v>69.671425448999997</c:v>
                </c:pt>
                <c:pt idx="1065">
                  <c:v>67.661151434000004</c:v>
                </c:pt>
                <c:pt idx="1066">
                  <c:v>65.600932728000004</c:v>
                </c:pt>
                <c:pt idx="1067">
                  <c:v>63.603144890000003</c:v>
                </c:pt>
                <c:pt idx="1068">
                  <c:v>61.542926184000002</c:v>
                </c:pt>
                <c:pt idx="1069">
                  <c:v>59.832320352000004</c:v>
                </c:pt>
                <c:pt idx="1070">
                  <c:v>58.296520954000002</c:v>
                </c:pt>
                <c:pt idx="1071">
                  <c:v>56.923041820000002</c:v>
                </c:pt>
                <c:pt idx="1072">
                  <c:v>55.786799985999998</c:v>
                </c:pt>
                <c:pt idx="1073">
                  <c:v>54.538182585999998</c:v>
                </c:pt>
              </c:numCache>
            </c:numRef>
          </c:xVal>
          <c:yVal>
            <c:numRef>
              <c:f>xy!$I$4:$I$1077</c:f>
              <c:numCache>
                <c:formatCode>General</c:formatCode>
                <c:ptCount val="1074"/>
                <c:pt idx="0">
                  <c:v>180.49912839999999</c:v>
                </c:pt>
                <c:pt idx="1">
                  <c:v>181.14776639999999</c:v>
                </c:pt>
                <c:pt idx="2">
                  <c:v>181.36397906666701</c:v>
                </c:pt>
                <c:pt idx="3">
                  <c:v>181.4720854</c:v>
                </c:pt>
                <c:pt idx="4">
                  <c:v>181.53694920000001</c:v>
                </c:pt>
                <c:pt idx="5">
                  <c:v>181.70374181666699</c:v>
                </c:pt>
                <c:pt idx="6">
                  <c:v>182.00820454285699</c:v>
                </c:pt>
                <c:pt idx="7">
                  <c:v>182.81569264999999</c:v>
                </c:pt>
                <c:pt idx="8">
                  <c:v>183.50551400000001</c:v>
                </c:pt>
                <c:pt idx="9">
                  <c:v>184.16856616000001</c:v>
                </c:pt>
                <c:pt idx="10">
                  <c:v>185.22491944999999</c:v>
                </c:pt>
                <c:pt idx="11">
                  <c:v>186.28127273999999</c:v>
                </c:pt>
                <c:pt idx="12">
                  <c:v>187.59708122999999</c:v>
                </c:pt>
                <c:pt idx="13">
                  <c:v>189.20940994</c:v>
                </c:pt>
                <c:pt idx="14">
                  <c:v>191.11825887000001</c:v>
                </c:pt>
                <c:pt idx="15">
                  <c:v>193.24949798</c:v>
                </c:pt>
                <c:pt idx="16">
                  <c:v>195.45486714</c:v>
                </c:pt>
                <c:pt idx="17">
                  <c:v>197.45637864</c:v>
                </c:pt>
                <c:pt idx="18">
                  <c:v>199.6617478</c:v>
                </c:pt>
                <c:pt idx="19">
                  <c:v>201.99684456</c:v>
                </c:pt>
                <c:pt idx="20">
                  <c:v>204.07248612999999</c:v>
                </c:pt>
                <c:pt idx="21">
                  <c:v>206.05546512000001</c:v>
                </c:pt>
                <c:pt idx="22">
                  <c:v>207.74192389000001</c:v>
                </c:pt>
                <c:pt idx="23">
                  <c:v>209.29865505999999</c:v>
                </c:pt>
                <c:pt idx="24">
                  <c:v>210.78125618000001</c:v>
                </c:pt>
                <c:pt idx="25">
                  <c:v>212.20825975</c:v>
                </c:pt>
                <c:pt idx="26">
                  <c:v>213.19048298999999</c:v>
                </c:pt>
                <c:pt idx="27">
                  <c:v>214.41362892000001</c:v>
                </c:pt>
                <c:pt idx="28">
                  <c:v>215.72943741</c:v>
                </c:pt>
                <c:pt idx="29">
                  <c:v>216.74872568000001</c:v>
                </c:pt>
                <c:pt idx="30">
                  <c:v>217.63828634999999</c:v>
                </c:pt>
                <c:pt idx="31">
                  <c:v>218.62050959000001</c:v>
                </c:pt>
                <c:pt idx="32">
                  <c:v>219.21355002999999</c:v>
                </c:pt>
                <c:pt idx="33">
                  <c:v>219.21355002999999</c:v>
                </c:pt>
                <c:pt idx="34">
                  <c:v>219.45447271</c:v>
                </c:pt>
                <c:pt idx="35">
                  <c:v>219.04675739999999</c:v>
                </c:pt>
                <c:pt idx="36">
                  <c:v>218.87996476999999</c:v>
                </c:pt>
                <c:pt idx="37">
                  <c:v>218.32398935000001</c:v>
                </c:pt>
                <c:pt idx="38">
                  <c:v>217.11937594</c:v>
                </c:pt>
                <c:pt idx="39">
                  <c:v>215.67383985000001</c:v>
                </c:pt>
                <c:pt idx="40">
                  <c:v>212.15266220000001</c:v>
                </c:pt>
                <c:pt idx="41">
                  <c:v>205.99986756999999</c:v>
                </c:pt>
                <c:pt idx="42">
                  <c:v>198.62392702</c:v>
                </c:pt>
                <c:pt idx="43">
                  <c:v>190.65494602000001</c:v>
                </c:pt>
                <c:pt idx="44">
                  <c:v>181.59254670000001</c:v>
                </c:pt>
                <c:pt idx="45">
                  <c:v>172.64134246</c:v>
                </c:pt>
                <c:pt idx="46">
                  <c:v>163.76426828000001</c:v>
                </c:pt>
                <c:pt idx="47">
                  <c:v>155.36903946000001</c:v>
                </c:pt>
                <c:pt idx="48">
                  <c:v>147.52978605999999</c:v>
                </c:pt>
                <c:pt idx="49">
                  <c:v>140.15384551</c:v>
                </c:pt>
                <c:pt idx="50">
                  <c:v>134.89061154000001</c:v>
                </c:pt>
                <c:pt idx="51">
                  <c:v>131.96247434</c:v>
                </c:pt>
                <c:pt idx="52">
                  <c:v>130.77639345</c:v>
                </c:pt>
                <c:pt idx="53">
                  <c:v>130.98025111000001</c:v>
                </c:pt>
                <c:pt idx="54">
                  <c:v>131.64742161000001</c:v>
                </c:pt>
                <c:pt idx="55">
                  <c:v>132.40725469</c:v>
                </c:pt>
                <c:pt idx="56">
                  <c:v>132.92616508</c:v>
                </c:pt>
                <c:pt idx="57">
                  <c:v>132.92616508</c:v>
                </c:pt>
                <c:pt idx="58">
                  <c:v>132.53698229</c:v>
                </c:pt>
                <c:pt idx="59">
                  <c:v>132.11073447000001</c:v>
                </c:pt>
                <c:pt idx="60">
                  <c:v>131.77714922000001</c:v>
                </c:pt>
                <c:pt idx="61">
                  <c:v>131.83274675999999</c:v>
                </c:pt>
                <c:pt idx="62">
                  <c:v>131.90687681</c:v>
                </c:pt>
                <c:pt idx="63">
                  <c:v>131.79568172</c:v>
                </c:pt>
                <c:pt idx="64">
                  <c:v>131.72155165999999</c:v>
                </c:pt>
                <c:pt idx="65">
                  <c:v>132.01807188000001</c:v>
                </c:pt>
                <c:pt idx="66">
                  <c:v>132.90763254999999</c:v>
                </c:pt>
                <c:pt idx="67">
                  <c:v>134.31610361</c:v>
                </c:pt>
                <c:pt idx="68">
                  <c:v>136.22495255000001</c:v>
                </c:pt>
                <c:pt idx="69">
                  <c:v>138.22646405</c:v>
                </c:pt>
                <c:pt idx="70">
                  <c:v>140.56156081</c:v>
                </c:pt>
                <c:pt idx="71">
                  <c:v>143.06345019</c:v>
                </c:pt>
                <c:pt idx="72">
                  <c:v>146.17691253999999</c:v>
                </c:pt>
                <c:pt idx="73">
                  <c:v>149.64249265000001</c:v>
                </c:pt>
                <c:pt idx="74">
                  <c:v>152.90421511</c:v>
                </c:pt>
                <c:pt idx="75">
                  <c:v>155.53583209000001</c:v>
                </c:pt>
                <c:pt idx="76">
                  <c:v>156.98136818</c:v>
                </c:pt>
                <c:pt idx="77">
                  <c:v>157.24082336999999</c:v>
                </c:pt>
                <c:pt idx="78">
                  <c:v>156.77751051999999</c:v>
                </c:pt>
                <c:pt idx="79">
                  <c:v>156.35126270000001</c:v>
                </c:pt>
                <c:pt idx="80">
                  <c:v>155.62849464999999</c:v>
                </c:pt>
                <c:pt idx="81">
                  <c:v>154.55360884000001</c:v>
                </c:pt>
                <c:pt idx="82">
                  <c:v>152.88568258000001</c:v>
                </c:pt>
                <c:pt idx="83">
                  <c:v>150.73591096000001</c:v>
                </c:pt>
                <c:pt idx="84">
                  <c:v>148.99385465</c:v>
                </c:pt>
                <c:pt idx="85">
                  <c:v>147.71511118999999</c:v>
                </c:pt>
                <c:pt idx="86">
                  <c:v>147.36299342000001</c:v>
                </c:pt>
                <c:pt idx="87">
                  <c:v>147.82630627</c:v>
                </c:pt>
                <c:pt idx="88">
                  <c:v>148.17842403</c:v>
                </c:pt>
                <c:pt idx="89">
                  <c:v>151.06949621000001</c:v>
                </c:pt>
                <c:pt idx="90">
                  <c:v>155.18371431</c:v>
                </c:pt>
                <c:pt idx="91">
                  <c:v>160.18749308</c:v>
                </c:pt>
                <c:pt idx="92">
                  <c:v>165.78431229</c:v>
                </c:pt>
                <c:pt idx="93">
                  <c:v>172.64134246</c:v>
                </c:pt>
                <c:pt idx="94">
                  <c:v>180.23967318000001</c:v>
                </c:pt>
                <c:pt idx="95">
                  <c:v>191.40865418000001</c:v>
                </c:pt>
                <c:pt idx="96">
                  <c:v>199.69268792</c:v>
                </c:pt>
                <c:pt idx="97">
                  <c:v>208.25470937</c:v>
                </c:pt>
                <c:pt idx="98">
                  <c:v>217.74335651999999</c:v>
                </c:pt>
                <c:pt idx="99">
                  <c:v>224.89690691000001</c:v>
                </c:pt>
                <c:pt idx="100">
                  <c:v>231.43888433999999</c:v>
                </c:pt>
                <c:pt idx="101">
                  <c:v>237.35075628999999</c:v>
                </c:pt>
                <c:pt idx="102">
                  <c:v>242.96610802000001</c:v>
                </c:pt>
                <c:pt idx="103">
                  <c:v>247.72896410000001</c:v>
                </c:pt>
                <c:pt idx="104">
                  <c:v>251.88024723000001</c:v>
                </c:pt>
                <c:pt idx="105">
                  <c:v>252.79446533000001</c:v>
                </c:pt>
                <c:pt idx="106">
                  <c:v>256.85308588999999</c:v>
                </c:pt>
                <c:pt idx="107">
                  <c:v>260.96730399</c:v>
                </c:pt>
                <c:pt idx="108">
                  <c:v>265.00739203000001</c:v>
                </c:pt>
                <c:pt idx="109">
                  <c:v>269.21427268999997</c:v>
                </c:pt>
                <c:pt idx="110">
                  <c:v>273.27289323999997</c:v>
                </c:pt>
                <c:pt idx="111">
                  <c:v>277.42417637</c:v>
                </c:pt>
                <c:pt idx="112">
                  <c:v>281.31600429999997</c:v>
                </c:pt>
                <c:pt idx="113">
                  <c:v>284.67038932999998</c:v>
                </c:pt>
                <c:pt idx="114">
                  <c:v>287.89504675000001</c:v>
                </c:pt>
                <c:pt idx="115">
                  <c:v>290.61932630000001</c:v>
                </c:pt>
                <c:pt idx="116">
                  <c:v>293.34360585000002</c:v>
                </c:pt>
                <c:pt idx="117">
                  <c:v>295.80843019999998</c:v>
                </c:pt>
                <c:pt idx="118">
                  <c:v>298.01379936000001</c:v>
                </c:pt>
                <c:pt idx="119">
                  <c:v>299.36667288000001</c:v>
                </c:pt>
                <c:pt idx="120">
                  <c:v>300.01531087000001</c:v>
                </c:pt>
                <c:pt idx="121">
                  <c:v>300.31183109</c:v>
                </c:pt>
                <c:pt idx="122">
                  <c:v>300.64541634</c:v>
                </c:pt>
                <c:pt idx="123">
                  <c:v>301.53497700999998</c:v>
                </c:pt>
                <c:pt idx="124">
                  <c:v>302.64692785</c:v>
                </c:pt>
                <c:pt idx="125">
                  <c:v>304.16659399000002</c:v>
                </c:pt>
                <c:pt idx="126">
                  <c:v>305.35267488</c:v>
                </c:pt>
                <c:pt idx="127">
                  <c:v>305.64919509999999</c:v>
                </c:pt>
                <c:pt idx="128">
                  <c:v>306.14957298000002</c:v>
                </c:pt>
                <c:pt idx="129">
                  <c:v>306.50169075000002</c:v>
                </c:pt>
                <c:pt idx="130">
                  <c:v>306.79821098000002</c:v>
                </c:pt>
                <c:pt idx="131">
                  <c:v>306.63141834999999</c:v>
                </c:pt>
                <c:pt idx="132">
                  <c:v>305.83452025000003</c:v>
                </c:pt>
                <c:pt idx="133">
                  <c:v>304.55577677999997</c:v>
                </c:pt>
                <c:pt idx="134">
                  <c:v>302.72105790000001</c:v>
                </c:pt>
                <c:pt idx="135">
                  <c:v>299.68172561</c:v>
                </c:pt>
                <c:pt idx="136">
                  <c:v>296.58679577999999</c:v>
                </c:pt>
                <c:pt idx="137">
                  <c:v>293.86251622999998</c:v>
                </c:pt>
                <c:pt idx="138">
                  <c:v>290.43400114000002</c:v>
                </c:pt>
                <c:pt idx="139">
                  <c:v>285.76380762000002</c:v>
                </c:pt>
                <c:pt idx="140">
                  <c:v>280.76002885000003</c:v>
                </c:pt>
                <c:pt idx="141">
                  <c:v>275.40413231999997</c:v>
                </c:pt>
                <c:pt idx="142">
                  <c:v>270.99339400000002</c:v>
                </c:pt>
                <c:pt idx="143">
                  <c:v>266.41586305999999</c:v>
                </c:pt>
                <c:pt idx="144">
                  <c:v>262.39430752999999</c:v>
                </c:pt>
                <c:pt idx="145">
                  <c:v>260.00361322999998</c:v>
                </c:pt>
                <c:pt idx="146">
                  <c:v>256.55656563999997</c:v>
                </c:pt>
                <c:pt idx="147">
                  <c:v>253.16511559</c:v>
                </c:pt>
                <c:pt idx="148">
                  <c:v>250.36670599000001</c:v>
                </c:pt>
                <c:pt idx="149">
                  <c:v>249.34741772000001</c:v>
                </c:pt>
                <c:pt idx="150">
                  <c:v>248.75437726999999</c:v>
                </c:pt>
                <c:pt idx="151">
                  <c:v>248.75437726999999</c:v>
                </c:pt>
                <c:pt idx="152">
                  <c:v>247.90188162999999</c:v>
                </c:pt>
                <c:pt idx="153">
                  <c:v>247.21617860999999</c:v>
                </c:pt>
                <c:pt idx="154">
                  <c:v>246.53047559000001</c:v>
                </c:pt>
                <c:pt idx="155">
                  <c:v>244.91814687999999</c:v>
                </c:pt>
                <c:pt idx="156">
                  <c:v>244.75135424999999</c:v>
                </c:pt>
                <c:pt idx="157">
                  <c:v>244.32510643000001</c:v>
                </c:pt>
                <c:pt idx="158">
                  <c:v>243.34288319000001</c:v>
                </c:pt>
                <c:pt idx="159">
                  <c:v>243.00929794000001</c:v>
                </c:pt>
                <c:pt idx="160">
                  <c:v>242.87957033999999</c:v>
                </c:pt>
                <c:pt idx="161">
                  <c:v>242.67571269000001</c:v>
                </c:pt>
                <c:pt idx="162">
                  <c:v>242.50892006999999</c:v>
                </c:pt>
                <c:pt idx="163">
                  <c:v>241.91587962</c:v>
                </c:pt>
                <c:pt idx="164">
                  <c:v>240.76686376000001</c:v>
                </c:pt>
                <c:pt idx="165">
                  <c:v>239.41399024</c:v>
                </c:pt>
                <c:pt idx="166">
                  <c:v>237.26421862000001</c:v>
                </c:pt>
                <c:pt idx="167">
                  <c:v>235.83721503999999</c:v>
                </c:pt>
                <c:pt idx="168">
                  <c:v>236.85650330999999</c:v>
                </c:pt>
                <c:pt idx="169">
                  <c:v>238.11671426000001</c:v>
                </c:pt>
                <c:pt idx="170">
                  <c:v>240.26648588</c:v>
                </c:pt>
                <c:pt idx="171">
                  <c:v>243.49114331000001</c:v>
                </c:pt>
                <c:pt idx="172">
                  <c:v>247.34590621000001</c:v>
                </c:pt>
                <c:pt idx="173">
                  <c:v>251.62691694</c:v>
                </c:pt>
                <c:pt idx="174">
                  <c:v>256.00059023</c:v>
                </c:pt>
                <c:pt idx="175">
                  <c:v>260.93023893999998</c:v>
                </c:pt>
                <c:pt idx="176">
                  <c:v>266.26760295999998</c:v>
                </c:pt>
                <c:pt idx="177">
                  <c:v>271.34551178999999</c:v>
                </c:pt>
                <c:pt idx="178">
                  <c:v>274.36631155999999</c:v>
                </c:pt>
                <c:pt idx="179">
                  <c:v>276.53461569000001</c:v>
                </c:pt>
                <c:pt idx="180">
                  <c:v>277.98015178000003</c:v>
                </c:pt>
                <c:pt idx="181">
                  <c:v>278.99944004000002</c:v>
                </c:pt>
                <c:pt idx="182">
                  <c:v>279.81487064999999</c:v>
                </c:pt>
                <c:pt idx="183">
                  <c:v>280.79709388999999</c:v>
                </c:pt>
                <c:pt idx="184">
                  <c:v>282.11290237999998</c:v>
                </c:pt>
                <c:pt idx="185">
                  <c:v>283.33604830000002</c:v>
                </c:pt>
                <c:pt idx="186">
                  <c:v>284.42946662000003</c:v>
                </c:pt>
                <c:pt idx="187">
                  <c:v>285.28196226</c:v>
                </c:pt>
                <c:pt idx="188">
                  <c:v>286.07886036000002</c:v>
                </c:pt>
                <c:pt idx="189">
                  <c:v>286.76456338000003</c:v>
                </c:pt>
                <c:pt idx="190">
                  <c:v>287.52439644999998</c:v>
                </c:pt>
                <c:pt idx="191">
                  <c:v>287.98770930000001</c:v>
                </c:pt>
                <c:pt idx="192">
                  <c:v>288.45102214999997</c:v>
                </c:pt>
                <c:pt idx="193">
                  <c:v>288.87726996999999</c:v>
                </c:pt>
                <c:pt idx="194">
                  <c:v>289.21085521999998</c:v>
                </c:pt>
                <c:pt idx="195">
                  <c:v>289.67416807000001</c:v>
                </c:pt>
                <c:pt idx="196">
                  <c:v>290.35987109000001</c:v>
                </c:pt>
                <c:pt idx="197">
                  <c:v>291.28649679</c:v>
                </c:pt>
                <c:pt idx="198">
                  <c:v>292.30578506000001</c:v>
                </c:pt>
                <c:pt idx="199">
                  <c:v>293.13974818999998</c:v>
                </c:pt>
                <c:pt idx="200">
                  <c:v>293.82545120999998</c:v>
                </c:pt>
                <c:pt idx="201">
                  <c:v>294.32582909000001</c:v>
                </c:pt>
                <c:pt idx="202">
                  <c:v>294.69647937000002</c:v>
                </c:pt>
                <c:pt idx="203">
                  <c:v>294.99299959000001</c:v>
                </c:pt>
                <c:pt idx="204">
                  <c:v>295.21538975999999</c:v>
                </c:pt>
                <c:pt idx="205">
                  <c:v>295.43777992999998</c:v>
                </c:pt>
                <c:pt idx="206">
                  <c:v>295.66017010000002</c:v>
                </c:pt>
                <c:pt idx="207">
                  <c:v>295.91962529</c:v>
                </c:pt>
                <c:pt idx="208">
                  <c:v>296.25321054</c:v>
                </c:pt>
                <c:pt idx="209">
                  <c:v>296.90184853</c:v>
                </c:pt>
                <c:pt idx="210">
                  <c:v>297.75434417000002</c:v>
                </c:pt>
                <c:pt idx="211">
                  <c:v>298.82922997999998</c:v>
                </c:pt>
                <c:pt idx="212">
                  <c:v>300.07090841000002</c:v>
                </c:pt>
                <c:pt idx="213">
                  <c:v>301.38671690000001</c:v>
                </c:pt>
                <c:pt idx="214">
                  <c:v>302.90638304999999</c:v>
                </c:pt>
                <c:pt idx="215">
                  <c:v>304.42604919000001</c:v>
                </c:pt>
                <c:pt idx="216">
                  <c:v>306.01984539</c:v>
                </c:pt>
                <c:pt idx="217">
                  <c:v>307.66923912999999</c:v>
                </c:pt>
                <c:pt idx="218">
                  <c:v>309.15184024000001</c:v>
                </c:pt>
                <c:pt idx="219">
                  <c:v>310.67150637999998</c:v>
                </c:pt>
                <c:pt idx="220">
                  <c:v>312.15410750000001</c:v>
                </c:pt>
                <c:pt idx="221">
                  <c:v>313.71083866999999</c:v>
                </c:pt>
                <c:pt idx="222">
                  <c:v>315.28610235999997</c:v>
                </c:pt>
                <c:pt idx="223">
                  <c:v>316.76870348</c:v>
                </c:pt>
                <c:pt idx="224">
                  <c:v>318.12157698999999</c:v>
                </c:pt>
                <c:pt idx="225">
                  <c:v>319.43738547999999</c:v>
                </c:pt>
                <c:pt idx="226">
                  <c:v>320.71612893999998</c:v>
                </c:pt>
                <c:pt idx="227">
                  <c:v>322.03193743999998</c:v>
                </c:pt>
                <c:pt idx="228">
                  <c:v>323.69986369999998</c:v>
                </c:pt>
                <c:pt idx="229">
                  <c:v>325.31219241000002</c:v>
                </c:pt>
                <c:pt idx="230">
                  <c:v>326.99865118000002</c:v>
                </c:pt>
                <c:pt idx="231">
                  <c:v>328.66657744000003</c:v>
                </c:pt>
                <c:pt idx="232">
                  <c:v>330.27890615000001</c:v>
                </c:pt>
                <c:pt idx="233">
                  <c:v>332.02096246000002</c:v>
                </c:pt>
                <c:pt idx="234">
                  <c:v>333.85568135</c:v>
                </c:pt>
                <c:pt idx="235">
                  <c:v>335.67186772000002</c:v>
                </c:pt>
                <c:pt idx="236">
                  <c:v>337.50658659999999</c:v>
                </c:pt>
                <c:pt idx="237">
                  <c:v>339.34130548000002</c:v>
                </c:pt>
                <c:pt idx="238">
                  <c:v>340.86097162999999</c:v>
                </c:pt>
                <c:pt idx="239">
                  <c:v>342.17678013</c:v>
                </c:pt>
                <c:pt idx="240">
                  <c:v>343.19606838999999</c:v>
                </c:pt>
                <c:pt idx="241">
                  <c:v>343.95590146000001</c:v>
                </c:pt>
                <c:pt idx="242">
                  <c:v>344.41921430999997</c:v>
                </c:pt>
                <c:pt idx="243">
                  <c:v>344.66013699000001</c:v>
                </c:pt>
                <c:pt idx="244">
                  <c:v>344.78986458000003</c:v>
                </c:pt>
                <c:pt idx="245">
                  <c:v>344.84546211999998</c:v>
                </c:pt>
                <c:pt idx="246">
                  <c:v>344.66013698</c:v>
                </c:pt>
                <c:pt idx="247">
                  <c:v>344.36361675000001</c:v>
                </c:pt>
                <c:pt idx="248">
                  <c:v>344.06709652000001</c:v>
                </c:pt>
                <c:pt idx="249">
                  <c:v>343.77057629000001</c:v>
                </c:pt>
                <c:pt idx="250">
                  <c:v>343.73351127000001</c:v>
                </c:pt>
                <c:pt idx="251">
                  <c:v>343.90030389999998</c:v>
                </c:pt>
                <c:pt idx="252">
                  <c:v>344.23388915999999</c:v>
                </c:pt>
                <c:pt idx="253">
                  <c:v>344.71573452000001</c:v>
                </c:pt>
                <c:pt idx="254">
                  <c:v>345.21611239999999</c:v>
                </c:pt>
                <c:pt idx="255">
                  <c:v>345.84621787999998</c:v>
                </c:pt>
                <c:pt idx="256">
                  <c:v>346.49485586999998</c:v>
                </c:pt>
                <c:pt idx="257">
                  <c:v>347.08789632000003</c:v>
                </c:pt>
                <c:pt idx="258">
                  <c:v>347.71800180000002</c:v>
                </c:pt>
                <c:pt idx="259">
                  <c:v>348.31104225000001</c:v>
                </c:pt>
                <c:pt idx="260">
                  <c:v>348.90408269</c:v>
                </c:pt>
                <c:pt idx="261">
                  <c:v>349.40446056000002</c:v>
                </c:pt>
                <c:pt idx="262">
                  <c:v>349.997501</c:v>
                </c:pt>
                <c:pt idx="263">
                  <c:v>350.59054144999999</c:v>
                </c:pt>
                <c:pt idx="264">
                  <c:v>351.18358189999998</c:v>
                </c:pt>
                <c:pt idx="265">
                  <c:v>351.73955732000002</c:v>
                </c:pt>
                <c:pt idx="266">
                  <c:v>352.46232536000002</c:v>
                </c:pt>
                <c:pt idx="267">
                  <c:v>352.99976826</c:v>
                </c:pt>
                <c:pt idx="268">
                  <c:v>353.38895105</c:v>
                </c:pt>
                <c:pt idx="269">
                  <c:v>353.94492646999998</c:v>
                </c:pt>
                <c:pt idx="270">
                  <c:v>354.46383686000001</c:v>
                </c:pt>
                <c:pt idx="271">
                  <c:v>355.11247485000001</c:v>
                </c:pt>
                <c:pt idx="272">
                  <c:v>355.79817787000002</c:v>
                </c:pt>
                <c:pt idx="273">
                  <c:v>356.46534837000002</c:v>
                </c:pt>
                <c:pt idx="274">
                  <c:v>357.05838881</c:v>
                </c:pt>
                <c:pt idx="275">
                  <c:v>357.55876668000002</c:v>
                </c:pt>
                <c:pt idx="276">
                  <c:v>357.98501449999998</c:v>
                </c:pt>
                <c:pt idx="277">
                  <c:v>358.59658746000002</c:v>
                </c:pt>
                <c:pt idx="278">
                  <c:v>359.22669293000001</c:v>
                </c:pt>
                <c:pt idx="279">
                  <c:v>359.22669293000001</c:v>
                </c:pt>
                <c:pt idx="280">
                  <c:v>358.74484756999999</c:v>
                </c:pt>
                <c:pt idx="281">
                  <c:v>357.92941696000003</c:v>
                </c:pt>
                <c:pt idx="282">
                  <c:v>356.81746612000001</c:v>
                </c:pt>
                <c:pt idx="283">
                  <c:v>355.46459261000001</c:v>
                </c:pt>
                <c:pt idx="284">
                  <c:v>353.98199149999999</c:v>
                </c:pt>
                <c:pt idx="285">
                  <c:v>352.36966279000001</c:v>
                </c:pt>
                <c:pt idx="286">
                  <c:v>350.62760648</c:v>
                </c:pt>
                <c:pt idx="287">
                  <c:v>348.75582257999997</c:v>
                </c:pt>
                <c:pt idx="288">
                  <c:v>346.68018102000002</c:v>
                </c:pt>
                <c:pt idx="289">
                  <c:v>344.93812471000001</c:v>
                </c:pt>
                <c:pt idx="290">
                  <c:v>343.28873097000002</c:v>
                </c:pt>
                <c:pt idx="291">
                  <c:v>341.67640225000002</c:v>
                </c:pt>
                <c:pt idx="292">
                  <c:v>340.10113855999998</c:v>
                </c:pt>
                <c:pt idx="293">
                  <c:v>338.74826503999998</c:v>
                </c:pt>
                <c:pt idx="294">
                  <c:v>337.46952156999998</c:v>
                </c:pt>
                <c:pt idx="295">
                  <c:v>336.24637565</c:v>
                </c:pt>
                <c:pt idx="296">
                  <c:v>335.09735978999998</c:v>
                </c:pt>
                <c:pt idx="297">
                  <c:v>334.28192917000001</c:v>
                </c:pt>
                <c:pt idx="298">
                  <c:v>333.85568135</c:v>
                </c:pt>
                <c:pt idx="299">
                  <c:v>333.81861631999999</c:v>
                </c:pt>
                <c:pt idx="300">
                  <c:v>334.11513653999998</c:v>
                </c:pt>
                <c:pt idx="301">
                  <c:v>334.63404693000001</c:v>
                </c:pt>
                <c:pt idx="302">
                  <c:v>335.31974995000002</c:v>
                </c:pt>
                <c:pt idx="303">
                  <c:v>336.04251799000002</c:v>
                </c:pt>
                <c:pt idx="304">
                  <c:v>336.89501364</c:v>
                </c:pt>
                <c:pt idx="305">
                  <c:v>337.91430191000001</c:v>
                </c:pt>
                <c:pt idx="306">
                  <c:v>339.00772023000002</c:v>
                </c:pt>
                <c:pt idx="307">
                  <c:v>339.98994347000001</c:v>
                </c:pt>
                <c:pt idx="308">
                  <c:v>340.93510168</c:v>
                </c:pt>
                <c:pt idx="309">
                  <c:v>341.73199978000002</c:v>
                </c:pt>
                <c:pt idx="310">
                  <c:v>342.5474304</c:v>
                </c:pt>
                <c:pt idx="311">
                  <c:v>343.39992604000003</c:v>
                </c:pt>
                <c:pt idx="312">
                  <c:v>344.28948671000001</c:v>
                </c:pt>
                <c:pt idx="313">
                  <c:v>345.21611240999999</c:v>
                </c:pt>
                <c:pt idx="314">
                  <c:v>346.2724657</c:v>
                </c:pt>
                <c:pt idx="315">
                  <c:v>347.42148156000002</c:v>
                </c:pt>
                <c:pt idx="316">
                  <c:v>348.57049742999999</c:v>
                </c:pt>
                <c:pt idx="317">
                  <c:v>349.84924088999998</c:v>
                </c:pt>
                <c:pt idx="318">
                  <c:v>351.10945184000002</c:v>
                </c:pt>
                <c:pt idx="319">
                  <c:v>352.35113027</c:v>
                </c:pt>
                <c:pt idx="320">
                  <c:v>353.61134121999999</c:v>
                </c:pt>
                <c:pt idx="321">
                  <c:v>354.87155216999997</c:v>
                </c:pt>
                <c:pt idx="322">
                  <c:v>356.31708825999999</c:v>
                </c:pt>
                <c:pt idx="323">
                  <c:v>357.83675440000002</c:v>
                </c:pt>
                <c:pt idx="324">
                  <c:v>359.33788802999999</c:v>
                </c:pt>
                <c:pt idx="325">
                  <c:v>360.76489161000001</c:v>
                </c:pt>
                <c:pt idx="326">
                  <c:v>362.34015528999998</c:v>
                </c:pt>
                <c:pt idx="327">
                  <c:v>363.85982144000002</c:v>
                </c:pt>
                <c:pt idx="328">
                  <c:v>365.3980201</c:v>
                </c:pt>
                <c:pt idx="329">
                  <c:v>366.99181629999998</c:v>
                </c:pt>
                <c:pt idx="330">
                  <c:v>368.65974254999998</c:v>
                </c:pt>
                <c:pt idx="331">
                  <c:v>370.19794121000001</c:v>
                </c:pt>
                <c:pt idx="332">
                  <c:v>371.51374970000001</c:v>
                </c:pt>
                <c:pt idx="333">
                  <c:v>372.58863551000002</c:v>
                </c:pt>
                <c:pt idx="334">
                  <c:v>373.47819618</c:v>
                </c:pt>
                <c:pt idx="335">
                  <c:v>374.25656176000001</c:v>
                </c:pt>
                <c:pt idx="336">
                  <c:v>374.81253717999999</c:v>
                </c:pt>
                <c:pt idx="337">
                  <c:v>375.27585003000002</c:v>
                </c:pt>
                <c:pt idx="338">
                  <c:v>375.70209784999997</c:v>
                </c:pt>
                <c:pt idx="339">
                  <c:v>376.01715059000003</c:v>
                </c:pt>
                <c:pt idx="340">
                  <c:v>376.22100825000001</c:v>
                </c:pt>
                <c:pt idx="341">
                  <c:v>376.46193092999999</c:v>
                </c:pt>
                <c:pt idx="342">
                  <c:v>376.72138611999998</c:v>
                </c:pt>
                <c:pt idx="343">
                  <c:v>377.09203639999998</c:v>
                </c:pt>
                <c:pt idx="344">
                  <c:v>377.55534925000001</c:v>
                </c:pt>
                <c:pt idx="345">
                  <c:v>378.09279215999999</c:v>
                </c:pt>
                <c:pt idx="346">
                  <c:v>378.63023507000003</c:v>
                </c:pt>
                <c:pt idx="347">
                  <c:v>379.09354791999999</c:v>
                </c:pt>
                <c:pt idx="348">
                  <c:v>379.55686077000001</c:v>
                </c:pt>
                <c:pt idx="349">
                  <c:v>380.09430366999999</c:v>
                </c:pt>
                <c:pt idx="350">
                  <c:v>380.61321406000002</c:v>
                </c:pt>
                <c:pt idx="351">
                  <c:v>381.09505942999999</c:v>
                </c:pt>
                <c:pt idx="352">
                  <c:v>381.55837228000001</c:v>
                </c:pt>
                <c:pt idx="353">
                  <c:v>382.07728266999999</c:v>
                </c:pt>
                <c:pt idx="354">
                  <c:v>382.50353049</c:v>
                </c:pt>
                <c:pt idx="355">
                  <c:v>382.92977831000002</c:v>
                </c:pt>
                <c:pt idx="356">
                  <c:v>383.41162366999998</c:v>
                </c:pt>
                <c:pt idx="357">
                  <c:v>383.89346903000001</c:v>
                </c:pt>
                <c:pt idx="358">
                  <c:v>384.35678188000003</c:v>
                </c:pt>
                <c:pt idx="359">
                  <c:v>384.78302969999999</c:v>
                </c:pt>
                <c:pt idx="360">
                  <c:v>385.28340757000001</c:v>
                </c:pt>
                <c:pt idx="361">
                  <c:v>385.91351304</c:v>
                </c:pt>
                <c:pt idx="362">
                  <c:v>386.67334612000002</c:v>
                </c:pt>
                <c:pt idx="363">
                  <c:v>387.50730924999999</c:v>
                </c:pt>
                <c:pt idx="364">
                  <c:v>388.52659752</c:v>
                </c:pt>
                <c:pt idx="365">
                  <c:v>389.63854835000001</c:v>
                </c:pt>
                <c:pt idx="366">
                  <c:v>390.76903170000003</c:v>
                </c:pt>
                <c:pt idx="367">
                  <c:v>391.89951504999999</c:v>
                </c:pt>
                <c:pt idx="368">
                  <c:v>393.08559594000002</c:v>
                </c:pt>
                <c:pt idx="369">
                  <c:v>394.27167684</c:v>
                </c:pt>
                <c:pt idx="370">
                  <c:v>395.45775773999998</c:v>
                </c:pt>
                <c:pt idx="371">
                  <c:v>396.73650120000002</c:v>
                </c:pt>
                <c:pt idx="372">
                  <c:v>398.08937471000002</c:v>
                </c:pt>
                <c:pt idx="373">
                  <c:v>399.46078074000002</c:v>
                </c:pt>
                <c:pt idx="374">
                  <c:v>400.81365426000002</c:v>
                </c:pt>
                <c:pt idx="375">
                  <c:v>402.20359280999998</c:v>
                </c:pt>
                <c:pt idx="376">
                  <c:v>403.64912889999999</c:v>
                </c:pt>
                <c:pt idx="377">
                  <c:v>405.22439258999998</c:v>
                </c:pt>
                <c:pt idx="378">
                  <c:v>406.79965628000002</c:v>
                </c:pt>
                <c:pt idx="379">
                  <c:v>408.46758253000002</c:v>
                </c:pt>
                <c:pt idx="380">
                  <c:v>410.00578117999999</c:v>
                </c:pt>
                <c:pt idx="381">
                  <c:v>411.35865469999999</c:v>
                </c:pt>
                <c:pt idx="382">
                  <c:v>412.47060554000001</c:v>
                </c:pt>
                <c:pt idx="383">
                  <c:v>413.32310117999998</c:v>
                </c:pt>
                <c:pt idx="384">
                  <c:v>414.11999928</c:v>
                </c:pt>
                <c:pt idx="385">
                  <c:v>414.84276732000001</c:v>
                </c:pt>
                <c:pt idx="386">
                  <c:v>415.56553536000001</c:v>
                </c:pt>
                <c:pt idx="387">
                  <c:v>416.15857579999999</c:v>
                </c:pt>
                <c:pt idx="388">
                  <c:v>416.52922606999999</c:v>
                </c:pt>
                <c:pt idx="389">
                  <c:v>416.69601870000002</c:v>
                </c:pt>
                <c:pt idx="390">
                  <c:v>416.73308372999998</c:v>
                </c:pt>
                <c:pt idx="391">
                  <c:v>416.60335613000001</c:v>
                </c:pt>
                <c:pt idx="392">
                  <c:v>416.47362852999998</c:v>
                </c:pt>
                <c:pt idx="393">
                  <c:v>416.34390094000003</c:v>
                </c:pt>
                <c:pt idx="394">
                  <c:v>416.04738071000003</c:v>
                </c:pt>
                <c:pt idx="395">
                  <c:v>415.54700284</c:v>
                </c:pt>
                <c:pt idx="396">
                  <c:v>414.95396240000002</c:v>
                </c:pt>
                <c:pt idx="397">
                  <c:v>414.23119436000002</c:v>
                </c:pt>
                <c:pt idx="398">
                  <c:v>413.43429627</c:v>
                </c:pt>
                <c:pt idx="399">
                  <c:v>412.74859325</c:v>
                </c:pt>
                <c:pt idx="400">
                  <c:v>412.15555281000002</c:v>
                </c:pt>
                <c:pt idx="401">
                  <c:v>411.52544734000003</c:v>
                </c:pt>
                <c:pt idx="402">
                  <c:v>410.76561427000001</c:v>
                </c:pt>
                <c:pt idx="403">
                  <c:v>409.98724867999999</c:v>
                </c:pt>
                <c:pt idx="404">
                  <c:v>409.09768801000001</c:v>
                </c:pt>
                <c:pt idx="405">
                  <c:v>408.24519236999998</c:v>
                </c:pt>
                <c:pt idx="406">
                  <c:v>407.39269672</c:v>
                </c:pt>
                <c:pt idx="407">
                  <c:v>406.63286364999999</c:v>
                </c:pt>
                <c:pt idx="408">
                  <c:v>405.98422565999999</c:v>
                </c:pt>
                <c:pt idx="409">
                  <c:v>405.29852265</c:v>
                </c:pt>
                <c:pt idx="410">
                  <c:v>404.77961225000001</c:v>
                </c:pt>
                <c:pt idx="411">
                  <c:v>404.42749448000001</c:v>
                </c:pt>
                <c:pt idx="412">
                  <c:v>404.20510431000002</c:v>
                </c:pt>
                <c:pt idx="413">
                  <c:v>404.00124665999999</c:v>
                </c:pt>
                <c:pt idx="414">
                  <c:v>404.00124665999999</c:v>
                </c:pt>
                <c:pt idx="415">
                  <c:v>404.16803928000002</c:v>
                </c:pt>
                <c:pt idx="416">
                  <c:v>404.52015705000002</c:v>
                </c:pt>
                <c:pt idx="417">
                  <c:v>405.15026252000001</c:v>
                </c:pt>
                <c:pt idx="418">
                  <c:v>405.96569312999998</c:v>
                </c:pt>
                <c:pt idx="419">
                  <c:v>406.78112374</c:v>
                </c:pt>
                <c:pt idx="420">
                  <c:v>407.54095682000002</c:v>
                </c:pt>
                <c:pt idx="421">
                  <c:v>408.43051749</c:v>
                </c:pt>
                <c:pt idx="422">
                  <c:v>409.37567571</c:v>
                </c:pt>
                <c:pt idx="423">
                  <c:v>410.39496396999999</c:v>
                </c:pt>
                <c:pt idx="424">
                  <c:v>411.50691481000001</c:v>
                </c:pt>
                <c:pt idx="425">
                  <c:v>412.78565828000001</c:v>
                </c:pt>
                <c:pt idx="426">
                  <c:v>414.00880419999999</c:v>
                </c:pt>
                <c:pt idx="427">
                  <c:v>415.08369001</c:v>
                </c:pt>
                <c:pt idx="428">
                  <c:v>416.26977090000003</c:v>
                </c:pt>
                <c:pt idx="429">
                  <c:v>417.62264441999997</c:v>
                </c:pt>
                <c:pt idx="430">
                  <c:v>419.06818049999998</c:v>
                </c:pt>
                <c:pt idx="431">
                  <c:v>420.51371659</c:v>
                </c:pt>
                <c:pt idx="432">
                  <c:v>422.03338273000003</c:v>
                </c:pt>
                <c:pt idx="433">
                  <c:v>423.60864642000001</c:v>
                </c:pt>
                <c:pt idx="434">
                  <c:v>425.16537758999999</c:v>
                </c:pt>
                <c:pt idx="435">
                  <c:v>426.48118607999999</c:v>
                </c:pt>
                <c:pt idx="436">
                  <c:v>427.66726697000001</c:v>
                </c:pt>
                <c:pt idx="437">
                  <c:v>428.79775031999998</c:v>
                </c:pt>
                <c:pt idx="438">
                  <c:v>429.77997355999997</c:v>
                </c:pt>
                <c:pt idx="439">
                  <c:v>430.53980662999999</c:v>
                </c:pt>
                <c:pt idx="440">
                  <c:v>431.05871703000003</c:v>
                </c:pt>
                <c:pt idx="441">
                  <c:v>431.57762742</c:v>
                </c:pt>
                <c:pt idx="442">
                  <c:v>432.09653780999997</c:v>
                </c:pt>
                <c:pt idx="443">
                  <c:v>432.59691569</c:v>
                </c:pt>
                <c:pt idx="444">
                  <c:v>433.15289110999998</c:v>
                </c:pt>
                <c:pt idx="445">
                  <c:v>433.70886652000002</c:v>
                </c:pt>
                <c:pt idx="446">
                  <c:v>434.22777690999999</c:v>
                </c:pt>
                <c:pt idx="447">
                  <c:v>434.87641489999999</c:v>
                </c:pt>
                <c:pt idx="448">
                  <c:v>435.46945534999998</c:v>
                </c:pt>
                <c:pt idx="449">
                  <c:v>436.19222339999999</c:v>
                </c:pt>
                <c:pt idx="450">
                  <c:v>436.95205647</c:v>
                </c:pt>
                <c:pt idx="451">
                  <c:v>437.48949937999998</c:v>
                </c:pt>
                <c:pt idx="452">
                  <c:v>437.89721469</c:v>
                </c:pt>
                <c:pt idx="453">
                  <c:v>438.28639748000001</c:v>
                </c:pt>
                <c:pt idx="454">
                  <c:v>438.58291771</c:v>
                </c:pt>
                <c:pt idx="455">
                  <c:v>438.91650297000001</c:v>
                </c:pt>
                <c:pt idx="456">
                  <c:v>439.32421828000003</c:v>
                </c:pt>
                <c:pt idx="457">
                  <c:v>439.82459616</c:v>
                </c:pt>
                <c:pt idx="458">
                  <c:v>440.32497403999997</c:v>
                </c:pt>
                <c:pt idx="459">
                  <c:v>440.71415682999998</c:v>
                </c:pt>
                <c:pt idx="460">
                  <c:v>440.97361202000002</c:v>
                </c:pt>
                <c:pt idx="461">
                  <c:v>441.39985983999998</c:v>
                </c:pt>
                <c:pt idx="462">
                  <c:v>441.95583526000001</c:v>
                </c:pt>
                <c:pt idx="463">
                  <c:v>442.71566833000003</c:v>
                </c:pt>
                <c:pt idx="464">
                  <c:v>443.40137134000003</c:v>
                </c:pt>
                <c:pt idx="465">
                  <c:v>444.03147681000002</c:v>
                </c:pt>
                <c:pt idx="466">
                  <c:v>444.51332216999998</c:v>
                </c:pt>
                <c:pt idx="467">
                  <c:v>444.68011479</c:v>
                </c:pt>
                <c:pt idx="468">
                  <c:v>445.14342764000003</c:v>
                </c:pt>
                <c:pt idx="469">
                  <c:v>445.81059814000002</c:v>
                </c:pt>
                <c:pt idx="470">
                  <c:v>446.86695143999998</c:v>
                </c:pt>
                <c:pt idx="471">
                  <c:v>448.10862987000002</c:v>
                </c:pt>
                <c:pt idx="472">
                  <c:v>449.38737333</c:v>
                </c:pt>
                <c:pt idx="473">
                  <c:v>450.70318182</c:v>
                </c:pt>
                <c:pt idx="474">
                  <c:v>452.09312037000001</c:v>
                </c:pt>
                <c:pt idx="475">
                  <c:v>453.66838405999999</c:v>
                </c:pt>
                <c:pt idx="476">
                  <c:v>455.39190786</c:v>
                </c:pt>
                <c:pt idx="477">
                  <c:v>457.22662673999997</c:v>
                </c:pt>
                <c:pt idx="478">
                  <c:v>458.70922784999999</c:v>
                </c:pt>
                <c:pt idx="479">
                  <c:v>460.02503633999999</c:v>
                </c:pt>
                <c:pt idx="480">
                  <c:v>461.11845466</c:v>
                </c:pt>
                <c:pt idx="481">
                  <c:v>462.00801532999998</c:v>
                </c:pt>
                <c:pt idx="482">
                  <c:v>462.80491343</c:v>
                </c:pt>
                <c:pt idx="483">
                  <c:v>463.30529130999997</c:v>
                </c:pt>
                <c:pt idx="484">
                  <c:v>463.60181153000002</c:v>
                </c:pt>
                <c:pt idx="485">
                  <c:v>463.63887655000002</c:v>
                </c:pt>
                <c:pt idx="486">
                  <c:v>463.56474650000001</c:v>
                </c:pt>
                <c:pt idx="487">
                  <c:v>463.34235633999998</c:v>
                </c:pt>
                <c:pt idx="488">
                  <c:v>463.10143366</c:v>
                </c:pt>
                <c:pt idx="489">
                  <c:v>462.76784841</c:v>
                </c:pt>
                <c:pt idx="490">
                  <c:v>462.30453555999998</c:v>
                </c:pt>
                <c:pt idx="491">
                  <c:v>461.74856015</c:v>
                </c:pt>
                <c:pt idx="492">
                  <c:v>461.11845468000001</c:v>
                </c:pt>
                <c:pt idx="493">
                  <c:v>460.35862161</c:v>
                </c:pt>
                <c:pt idx="494">
                  <c:v>459.59878853999999</c:v>
                </c:pt>
                <c:pt idx="495">
                  <c:v>458.87602049999998</c:v>
                </c:pt>
                <c:pt idx="496">
                  <c:v>458.24591501999998</c:v>
                </c:pt>
                <c:pt idx="497">
                  <c:v>457.61580953999999</c:v>
                </c:pt>
                <c:pt idx="498">
                  <c:v>457.05983412</c:v>
                </c:pt>
                <c:pt idx="499">
                  <c:v>456.55945623999997</c:v>
                </c:pt>
                <c:pt idx="500">
                  <c:v>456.05907837000001</c:v>
                </c:pt>
                <c:pt idx="501">
                  <c:v>455.46603792000002</c:v>
                </c:pt>
                <c:pt idx="502">
                  <c:v>454.74326987000001</c:v>
                </c:pt>
                <c:pt idx="503">
                  <c:v>453.98343679999999</c:v>
                </c:pt>
                <c:pt idx="504">
                  <c:v>453.0568111</c:v>
                </c:pt>
                <c:pt idx="505">
                  <c:v>451.90779522999998</c:v>
                </c:pt>
                <c:pt idx="506">
                  <c:v>450.53638919999997</c:v>
                </c:pt>
                <c:pt idx="507">
                  <c:v>449.09085311000001</c:v>
                </c:pt>
                <c:pt idx="508">
                  <c:v>447.44145937000002</c:v>
                </c:pt>
                <c:pt idx="509">
                  <c:v>447.00674049000003</c:v>
                </c:pt>
                <c:pt idx="510">
                  <c:v>445.69789155000001</c:v>
                </c:pt>
                <c:pt idx="511">
                  <c:v>443.75197758000002</c:v>
                </c:pt>
                <c:pt idx="512">
                  <c:v>441.67633602000001</c:v>
                </c:pt>
                <c:pt idx="513">
                  <c:v>439.60069444999999</c:v>
                </c:pt>
                <c:pt idx="514">
                  <c:v>437.69184552000002</c:v>
                </c:pt>
                <c:pt idx="515">
                  <c:v>435.83859412999999</c:v>
                </c:pt>
                <c:pt idx="516">
                  <c:v>433.98534273000001</c:v>
                </c:pt>
                <c:pt idx="517">
                  <c:v>432.16915637</c:v>
                </c:pt>
                <c:pt idx="518">
                  <c:v>430.33443749000003</c:v>
                </c:pt>
                <c:pt idx="519">
                  <c:v>427.15531614999998</c:v>
                </c:pt>
                <c:pt idx="520">
                  <c:v>424.81325984</c:v>
                </c:pt>
                <c:pt idx="521">
                  <c:v>423.07120352999999</c:v>
                </c:pt>
                <c:pt idx="522">
                  <c:v>421.49593984000001</c:v>
                </c:pt>
                <c:pt idx="523">
                  <c:v>419.88361113000002</c:v>
                </c:pt>
                <c:pt idx="524">
                  <c:v>418.30834743999998</c:v>
                </c:pt>
                <c:pt idx="525">
                  <c:v>416.73308374999999</c:v>
                </c:pt>
                <c:pt idx="526">
                  <c:v>415.28754766999998</c:v>
                </c:pt>
                <c:pt idx="527">
                  <c:v>413.87907661000003</c:v>
                </c:pt>
                <c:pt idx="528">
                  <c:v>412.61886565999998</c:v>
                </c:pt>
                <c:pt idx="529">
                  <c:v>411.43278477000001</c:v>
                </c:pt>
                <c:pt idx="530">
                  <c:v>410.37643147</c:v>
                </c:pt>
                <c:pt idx="531">
                  <c:v>409.43127326000001</c:v>
                </c:pt>
                <c:pt idx="532">
                  <c:v>408.57877761999998</c:v>
                </c:pt>
                <c:pt idx="533">
                  <c:v>407.98573716999999</c:v>
                </c:pt>
                <c:pt idx="534">
                  <c:v>407.52242432000003</c:v>
                </c:pt>
                <c:pt idx="535">
                  <c:v>407.26296912999999</c:v>
                </c:pt>
                <c:pt idx="536">
                  <c:v>407.13324153000002</c:v>
                </c:pt>
                <c:pt idx="537">
                  <c:v>407.00351393</c:v>
                </c:pt>
                <c:pt idx="538">
                  <c:v>407.00351393</c:v>
                </c:pt>
                <c:pt idx="539">
                  <c:v>407.04057896</c:v>
                </c:pt>
                <c:pt idx="540">
                  <c:v>407.17030655999997</c:v>
                </c:pt>
                <c:pt idx="541">
                  <c:v>407.39269673000001</c:v>
                </c:pt>
                <c:pt idx="542">
                  <c:v>407.87454208999998</c:v>
                </c:pt>
                <c:pt idx="543">
                  <c:v>408.46758254000002</c:v>
                </c:pt>
                <c:pt idx="544">
                  <c:v>408.72703774000001</c:v>
                </c:pt>
                <c:pt idx="545">
                  <c:v>408.89383035999998</c:v>
                </c:pt>
                <c:pt idx="546">
                  <c:v>408.93089538999999</c:v>
                </c:pt>
                <c:pt idx="547">
                  <c:v>408.63437515999999</c:v>
                </c:pt>
                <c:pt idx="548">
                  <c:v>407.94867213999999</c:v>
                </c:pt>
                <c:pt idx="549">
                  <c:v>407.02204644</c:v>
                </c:pt>
                <c:pt idx="550">
                  <c:v>405.87303057000003</c:v>
                </c:pt>
                <c:pt idx="551">
                  <c:v>404.7240147</c:v>
                </c:pt>
                <c:pt idx="552">
                  <c:v>403.35260867</c:v>
                </c:pt>
                <c:pt idx="553">
                  <c:v>401.87000755000003</c:v>
                </c:pt>
                <c:pt idx="554">
                  <c:v>400.88778430999997</c:v>
                </c:pt>
                <c:pt idx="555">
                  <c:v>400.05382119000001</c:v>
                </c:pt>
                <c:pt idx="556">
                  <c:v>399.33105313999999</c:v>
                </c:pt>
                <c:pt idx="557">
                  <c:v>399.16426052000003</c:v>
                </c:pt>
                <c:pt idx="558">
                  <c:v>399.29398811999999</c:v>
                </c:pt>
                <c:pt idx="559">
                  <c:v>399.75730097000002</c:v>
                </c:pt>
                <c:pt idx="560">
                  <c:v>400.55419906999998</c:v>
                </c:pt>
                <c:pt idx="561">
                  <c:v>401.44375974000002</c:v>
                </c:pt>
                <c:pt idx="562">
                  <c:v>402.38891795000001</c:v>
                </c:pt>
                <c:pt idx="563">
                  <c:v>403.35260868</c:v>
                </c:pt>
                <c:pt idx="564">
                  <c:v>403.94564911999998</c:v>
                </c:pt>
                <c:pt idx="565">
                  <c:v>404.24216933999998</c:v>
                </c:pt>
                <c:pt idx="566">
                  <c:v>404.37189694</c:v>
                </c:pt>
                <c:pt idx="567">
                  <c:v>404.16803929000002</c:v>
                </c:pt>
                <c:pt idx="568">
                  <c:v>403.94564911999998</c:v>
                </c:pt>
                <c:pt idx="569">
                  <c:v>403.51940130000003</c:v>
                </c:pt>
                <c:pt idx="570">
                  <c:v>402.88929582999998</c:v>
                </c:pt>
                <c:pt idx="571">
                  <c:v>402.12946276000002</c:v>
                </c:pt>
                <c:pt idx="572">
                  <c:v>401.31403215</c:v>
                </c:pt>
                <c:pt idx="573">
                  <c:v>400.48006901999997</c:v>
                </c:pt>
                <c:pt idx="574">
                  <c:v>399.88702857999999</c:v>
                </c:pt>
                <c:pt idx="575">
                  <c:v>399.59050836</c:v>
                </c:pt>
                <c:pt idx="576">
                  <c:v>399.42371573000003</c:v>
                </c:pt>
                <c:pt idx="577">
                  <c:v>399.49784577999998</c:v>
                </c:pt>
                <c:pt idx="578">
                  <c:v>399.68317092000001</c:v>
                </c:pt>
                <c:pt idx="579">
                  <c:v>400.07235371000002</c:v>
                </c:pt>
                <c:pt idx="580">
                  <c:v>400.49860152999997</c:v>
                </c:pt>
                <c:pt idx="581">
                  <c:v>400.92484934999999</c:v>
                </c:pt>
                <c:pt idx="582">
                  <c:v>401.35109717</c:v>
                </c:pt>
                <c:pt idx="583">
                  <c:v>401.68468242</c:v>
                </c:pt>
                <c:pt idx="584">
                  <c:v>401.85147504000003</c:v>
                </c:pt>
                <c:pt idx="585">
                  <c:v>401.85147504000003</c:v>
                </c:pt>
                <c:pt idx="586">
                  <c:v>401.68468242</c:v>
                </c:pt>
                <c:pt idx="587">
                  <c:v>401.38816220000001</c:v>
                </c:pt>
                <c:pt idx="588">
                  <c:v>401.03604444000001</c:v>
                </c:pt>
                <c:pt idx="589">
                  <c:v>400.60979662</c:v>
                </c:pt>
                <c:pt idx="590">
                  <c:v>400.14648376999997</c:v>
                </c:pt>
                <c:pt idx="591">
                  <c:v>399.59050834999999</c:v>
                </c:pt>
                <c:pt idx="592">
                  <c:v>398.83067527999998</c:v>
                </c:pt>
                <c:pt idx="593">
                  <c:v>397.94111461</c:v>
                </c:pt>
                <c:pt idx="594">
                  <c:v>397.05155394000002</c:v>
                </c:pt>
                <c:pt idx="595">
                  <c:v>396.06933070000002</c:v>
                </c:pt>
                <c:pt idx="596">
                  <c:v>395.01297740000001</c:v>
                </c:pt>
                <c:pt idx="597">
                  <c:v>393.86396152999998</c:v>
                </c:pt>
                <c:pt idx="598">
                  <c:v>392.51108800999998</c:v>
                </c:pt>
                <c:pt idx="599">
                  <c:v>390.73196667000002</c:v>
                </c:pt>
                <c:pt idx="600">
                  <c:v>388.56366254</c:v>
                </c:pt>
                <c:pt idx="601">
                  <c:v>386.15443572999999</c:v>
                </c:pt>
                <c:pt idx="602">
                  <c:v>383.81933896999999</c:v>
                </c:pt>
                <c:pt idx="603">
                  <c:v>381.31744959000002</c:v>
                </c:pt>
                <c:pt idx="604">
                  <c:v>378.77849517999999</c:v>
                </c:pt>
                <c:pt idx="605">
                  <c:v>376.31367082000003</c:v>
                </c:pt>
                <c:pt idx="606">
                  <c:v>373.88591149000001</c:v>
                </c:pt>
                <c:pt idx="607">
                  <c:v>371.60641227999997</c:v>
                </c:pt>
                <c:pt idx="608">
                  <c:v>369.40104312</c:v>
                </c:pt>
                <c:pt idx="609">
                  <c:v>367.39953161</c:v>
                </c:pt>
                <c:pt idx="610">
                  <c:v>365.52774770000002</c:v>
                </c:pt>
                <c:pt idx="611">
                  <c:v>363.91541898000003</c:v>
                </c:pt>
                <c:pt idx="612">
                  <c:v>362.26602523999998</c:v>
                </c:pt>
                <c:pt idx="613">
                  <c:v>360.82048915000001</c:v>
                </c:pt>
                <c:pt idx="614">
                  <c:v>359.28229048999998</c:v>
                </c:pt>
                <c:pt idx="615">
                  <c:v>357.76262435000001</c:v>
                </c:pt>
                <c:pt idx="616">
                  <c:v>356.24295820999998</c:v>
                </c:pt>
                <c:pt idx="617">
                  <c:v>354.70475955000001</c:v>
                </c:pt>
                <c:pt idx="618">
                  <c:v>353.18509340000003</c:v>
                </c:pt>
                <c:pt idx="619">
                  <c:v>351.79515486000003</c:v>
                </c:pt>
                <c:pt idx="620">
                  <c:v>350.64613899</c:v>
                </c:pt>
                <c:pt idx="621">
                  <c:v>349.46005810000003</c:v>
                </c:pt>
                <c:pt idx="622">
                  <c:v>348.31104223</c:v>
                </c:pt>
                <c:pt idx="623">
                  <c:v>347.08789631000002</c:v>
                </c:pt>
                <c:pt idx="624">
                  <c:v>345.95741296</c:v>
                </c:pt>
                <c:pt idx="625">
                  <c:v>344.80839709000003</c:v>
                </c:pt>
                <c:pt idx="626">
                  <c:v>343.65938123000001</c:v>
                </c:pt>
                <c:pt idx="627">
                  <c:v>342.43623530999997</c:v>
                </c:pt>
                <c:pt idx="628">
                  <c:v>341.19455687999999</c:v>
                </c:pt>
                <c:pt idx="629">
                  <c:v>339.95287844000001</c:v>
                </c:pt>
                <c:pt idx="630">
                  <c:v>338.5629399</c:v>
                </c:pt>
                <c:pt idx="631">
                  <c:v>337.15446883999999</c:v>
                </c:pt>
                <c:pt idx="632">
                  <c:v>335.63480270000002</c:v>
                </c:pt>
                <c:pt idx="633">
                  <c:v>334.18926661</c:v>
                </c:pt>
                <c:pt idx="634">
                  <c:v>332.61400292000002</c:v>
                </c:pt>
                <c:pt idx="635">
                  <c:v>330.96460918000002</c:v>
                </c:pt>
                <c:pt idx="636">
                  <c:v>329.25961789000002</c:v>
                </c:pt>
                <c:pt idx="637">
                  <c:v>327.57315912000001</c:v>
                </c:pt>
                <c:pt idx="638">
                  <c:v>325.83110281</c:v>
                </c:pt>
                <c:pt idx="639">
                  <c:v>324.05198146999999</c:v>
                </c:pt>
                <c:pt idx="640">
                  <c:v>322.30992515999998</c:v>
                </c:pt>
                <c:pt idx="641">
                  <c:v>320.60493387999998</c:v>
                </c:pt>
                <c:pt idx="642">
                  <c:v>318.93700761999997</c:v>
                </c:pt>
                <c:pt idx="643">
                  <c:v>317.26908135999997</c:v>
                </c:pt>
                <c:pt idx="644">
                  <c:v>315.78648025000001</c:v>
                </c:pt>
                <c:pt idx="645">
                  <c:v>314.37800919</c:v>
                </c:pt>
                <c:pt idx="646">
                  <c:v>313.06220070000001</c:v>
                </c:pt>
                <c:pt idx="647">
                  <c:v>311.82052226000002</c:v>
                </c:pt>
                <c:pt idx="648">
                  <c:v>310.72710393</c:v>
                </c:pt>
                <c:pt idx="649">
                  <c:v>309.76341321000001</c:v>
                </c:pt>
                <c:pt idx="650">
                  <c:v>308.87385253999997</c:v>
                </c:pt>
                <c:pt idx="651">
                  <c:v>307.87309678000003</c:v>
                </c:pt>
                <c:pt idx="652">
                  <c:v>306.90940605999998</c:v>
                </c:pt>
                <c:pt idx="653">
                  <c:v>305.90865030999998</c:v>
                </c:pt>
                <c:pt idx="654">
                  <c:v>304.79669947000002</c:v>
                </c:pt>
                <c:pt idx="655">
                  <c:v>303.74034617000001</c:v>
                </c:pt>
                <c:pt idx="656">
                  <c:v>302.64692785</c:v>
                </c:pt>
                <c:pt idx="657">
                  <c:v>301.46084696000003</c:v>
                </c:pt>
                <c:pt idx="658">
                  <c:v>300.21916852999999</c:v>
                </c:pt>
                <c:pt idx="659">
                  <c:v>298.97749009</c:v>
                </c:pt>
                <c:pt idx="660">
                  <c:v>297.75434417000002</c:v>
                </c:pt>
                <c:pt idx="661">
                  <c:v>296.67945836000001</c:v>
                </c:pt>
                <c:pt idx="662">
                  <c:v>295.69723512000002</c:v>
                </c:pt>
                <c:pt idx="663">
                  <c:v>294.91886952999999</c:v>
                </c:pt>
                <c:pt idx="664">
                  <c:v>294.25169903</c:v>
                </c:pt>
                <c:pt idx="665">
                  <c:v>293.49186595999998</c:v>
                </c:pt>
                <c:pt idx="666">
                  <c:v>292.80616293999998</c:v>
                </c:pt>
                <c:pt idx="667">
                  <c:v>292.08339489999997</c:v>
                </c:pt>
                <c:pt idx="668">
                  <c:v>291.19383422999999</c:v>
                </c:pt>
                <c:pt idx="669">
                  <c:v>290.26720853</c:v>
                </c:pt>
                <c:pt idx="670">
                  <c:v>289.11819265999998</c:v>
                </c:pt>
                <c:pt idx="671">
                  <c:v>287.93211177000001</c:v>
                </c:pt>
                <c:pt idx="672">
                  <c:v>286.70896584000002</c:v>
                </c:pt>
                <c:pt idx="673">
                  <c:v>285.18929969999999</c:v>
                </c:pt>
                <c:pt idx="674">
                  <c:v>283.35458082000002</c:v>
                </c:pt>
                <c:pt idx="675">
                  <c:v>281.27893926000002</c:v>
                </c:pt>
                <c:pt idx="676">
                  <c:v>278.94384250000002</c:v>
                </c:pt>
                <c:pt idx="677">
                  <c:v>276.47901813999999</c:v>
                </c:pt>
                <c:pt idx="678">
                  <c:v>274.10685634999999</c:v>
                </c:pt>
                <c:pt idx="679">
                  <c:v>271.56790194000001</c:v>
                </c:pt>
                <c:pt idx="680">
                  <c:v>269.19574015000001</c:v>
                </c:pt>
                <c:pt idx="681">
                  <c:v>266.73091578999998</c:v>
                </c:pt>
                <c:pt idx="682">
                  <c:v>264.22902641000002</c:v>
                </c:pt>
                <c:pt idx="683">
                  <c:v>261.76420204999999</c:v>
                </c:pt>
                <c:pt idx="684">
                  <c:v>259.42910529</c:v>
                </c:pt>
                <c:pt idx="685">
                  <c:v>257.26080116000003</c:v>
                </c:pt>
                <c:pt idx="686">
                  <c:v>255.14809457000001</c:v>
                </c:pt>
                <c:pt idx="687">
                  <c:v>252.94272541000001</c:v>
                </c:pt>
                <c:pt idx="688">
                  <c:v>250.57056363000001</c:v>
                </c:pt>
                <c:pt idx="689">
                  <c:v>248.10573927999999</c:v>
                </c:pt>
                <c:pt idx="690">
                  <c:v>245.41852476</c:v>
                </c:pt>
                <c:pt idx="691">
                  <c:v>242.67571269999999</c:v>
                </c:pt>
                <c:pt idx="692">
                  <c:v>239.69197794999999</c:v>
                </c:pt>
                <c:pt idx="693">
                  <c:v>236.68971069</c:v>
                </c:pt>
                <c:pt idx="694">
                  <c:v>233.59478085999999</c:v>
                </c:pt>
                <c:pt idx="695">
                  <c:v>230.49985101999999</c:v>
                </c:pt>
                <c:pt idx="696">
                  <c:v>227.44198621999999</c:v>
                </c:pt>
                <c:pt idx="697">
                  <c:v>224.56944655999999</c:v>
                </c:pt>
                <c:pt idx="698">
                  <c:v>221.86369952000001</c:v>
                </c:pt>
                <c:pt idx="699">
                  <c:v>219.23208253000001</c:v>
                </c:pt>
                <c:pt idx="700">
                  <c:v>216.78579069</c:v>
                </c:pt>
                <c:pt idx="701">
                  <c:v>214.35803136000001</c:v>
                </c:pt>
                <c:pt idx="702">
                  <c:v>212.07853215</c:v>
                </c:pt>
                <c:pt idx="703">
                  <c:v>209.87316299</c:v>
                </c:pt>
                <c:pt idx="704">
                  <c:v>207.76045640000001</c:v>
                </c:pt>
                <c:pt idx="705">
                  <c:v>205.75894489999999</c:v>
                </c:pt>
                <c:pt idx="706">
                  <c:v>203.88716099000001</c:v>
                </c:pt>
                <c:pt idx="707">
                  <c:v>202.01537708000001</c:v>
                </c:pt>
                <c:pt idx="708">
                  <c:v>200.14359317</c:v>
                </c:pt>
                <c:pt idx="709">
                  <c:v>198.30887429000001</c:v>
                </c:pt>
                <c:pt idx="710">
                  <c:v>196.47415541000001</c:v>
                </c:pt>
                <c:pt idx="711">
                  <c:v>194.78769664000001</c:v>
                </c:pt>
                <c:pt idx="712">
                  <c:v>193.17536792000001</c:v>
                </c:pt>
                <c:pt idx="713">
                  <c:v>191.56303921</c:v>
                </c:pt>
                <c:pt idx="714">
                  <c:v>190.08043809</c:v>
                </c:pt>
                <c:pt idx="715">
                  <c:v>188.59783697</c:v>
                </c:pt>
                <c:pt idx="716">
                  <c:v>187.07817083</c:v>
                </c:pt>
                <c:pt idx="717">
                  <c:v>185.63263473999999</c:v>
                </c:pt>
                <c:pt idx="718">
                  <c:v>184.22416368</c:v>
                </c:pt>
                <c:pt idx="719">
                  <c:v>182.87129017000001</c:v>
                </c:pt>
                <c:pt idx="720">
                  <c:v>181.55548168000001</c:v>
                </c:pt>
                <c:pt idx="721">
                  <c:v>180.14701062</c:v>
                </c:pt>
                <c:pt idx="722">
                  <c:v>178.73853955999999</c:v>
                </c:pt>
                <c:pt idx="723">
                  <c:v>177.36713352999999</c:v>
                </c:pt>
                <c:pt idx="724">
                  <c:v>175.95866247000001</c:v>
                </c:pt>
                <c:pt idx="725">
                  <c:v>174.51312637999999</c:v>
                </c:pt>
                <c:pt idx="726">
                  <c:v>173.06759029</c:v>
                </c:pt>
                <c:pt idx="727">
                  <c:v>171.62205420000001</c:v>
                </c:pt>
                <c:pt idx="728">
                  <c:v>170.13945308000001</c:v>
                </c:pt>
                <c:pt idx="729">
                  <c:v>168.61978693</c:v>
                </c:pt>
                <c:pt idx="730">
                  <c:v>167.06305576</c:v>
                </c:pt>
                <c:pt idx="731">
                  <c:v>165.48779207999999</c:v>
                </c:pt>
                <c:pt idx="732">
                  <c:v>163.87546337000001</c:v>
                </c:pt>
                <c:pt idx="733">
                  <c:v>162.22606962</c:v>
                </c:pt>
                <c:pt idx="734">
                  <c:v>160.66933845</c:v>
                </c:pt>
                <c:pt idx="735">
                  <c:v>169.05700974000001</c:v>
                </c:pt>
                <c:pt idx="736">
                  <c:v>167.50027857000001</c:v>
                </c:pt>
                <c:pt idx="737">
                  <c:v>165.88794985999999</c:v>
                </c:pt>
                <c:pt idx="738">
                  <c:v>164.36828371999999</c:v>
                </c:pt>
                <c:pt idx="739">
                  <c:v>162.92274763</c:v>
                </c:pt>
                <c:pt idx="740">
                  <c:v>161.55134158999999</c:v>
                </c:pt>
                <c:pt idx="741">
                  <c:v>160.25406561</c:v>
                </c:pt>
                <c:pt idx="742">
                  <c:v>158.99385466000001</c:v>
                </c:pt>
                <c:pt idx="743">
                  <c:v>157.77070874</c:v>
                </c:pt>
                <c:pt idx="744">
                  <c:v>156.45490025000001</c:v>
                </c:pt>
                <c:pt idx="745">
                  <c:v>145.19468929999999</c:v>
                </c:pt>
                <c:pt idx="746">
                  <c:v>143.78621823</c:v>
                </c:pt>
                <c:pt idx="747">
                  <c:v>142.35921465000001</c:v>
                </c:pt>
                <c:pt idx="748">
                  <c:v>140.78395096</c:v>
                </c:pt>
                <c:pt idx="749">
                  <c:v>139.17162225000001</c:v>
                </c:pt>
                <c:pt idx="750">
                  <c:v>137.48516348000001</c:v>
                </c:pt>
                <c:pt idx="751">
                  <c:v>135.81723722000001</c:v>
                </c:pt>
                <c:pt idx="752">
                  <c:v>134.11224594000001</c:v>
                </c:pt>
                <c:pt idx="753">
                  <c:v>132.37018963</c:v>
                </c:pt>
                <c:pt idx="754">
                  <c:v>130.66519833999999</c:v>
                </c:pt>
                <c:pt idx="755">
                  <c:v>128.92314203000001</c:v>
                </c:pt>
                <c:pt idx="756">
                  <c:v>127.31081331999999</c:v>
                </c:pt>
                <c:pt idx="757">
                  <c:v>125.86527723</c:v>
                </c:pt>
                <c:pt idx="758">
                  <c:v>124.67919634</c:v>
                </c:pt>
                <c:pt idx="759">
                  <c:v>123.75257064</c:v>
                </c:pt>
                <c:pt idx="760">
                  <c:v>122.99273757</c:v>
                </c:pt>
                <c:pt idx="761">
                  <c:v>122.3626321</c:v>
                </c:pt>
                <c:pt idx="762">
                  <c:v>121.93638428</c:v>
                </c:pt>
                <c:pt idx="763">
                  <c:v>121.67692909</c:v>
                </c:pt>
                <c:pt idx="764">
                  <c:v>121.5472015</c:v>
                </c:pt>
                <c:pt idx="765">
                  <c:v>121.58426652999999</c:v>
                </c:pt>
                <c:pt idx="766">
                  <c:v>121.6769291</c:v>
                </c:pt>
                <c:pt idx="767">
                  <c:v>121.58426652999999</c:v>
                </c:pt>
                <c:pt idx="768">
                  <c:v>121.25068127999999</c:v>
                </c:pt>
                <c:pt idx="769">
                  <c:v>120.65764083000001</c:v>
                </c:pt>
                <c:pt idx="770">
                  <c:v>119.93487279</c:v>
                </c:pt>
                <c:pt idx="771">
                  <c:v>119.00824709</c:v>
                </c:pt>
                <c:pt idx="772">
                  <c:v>117.85923122</c:v>
                </c:pt>
                <c:pt idx="773">
                  <c:v>116.54342273</c:v>
                </c:pt>
                <c:pt idx="774">
                  <c:v>115.02375658</c:v>
                </c:pt>
                <c:pt idx="775">
                  <c:v>113.24463523999999</c:v>
                </c:pt>
                <c:pt idx="776">
                  <c:v>111.40991636</c:v>
                </c:pt>
                <c:pt idx="777">
                  <c:v>109.63079501999999</c:v>
                </c:pt>
                <c:pt idx="778">
                  <c:v>107.88873870800001</c:v>
                </c:pt>
                <c:pt idx="779">
                  <c:v>106.220812456</c:v>
                </c:pt>
                <c:pt idx="780">
                  <c:v>104.515821168</c:v>
                </c:pt>
                <c:pt idx="781">
                  <c:v>102.847894913</c:v>
                </c:pt>
                <c:pt idx="782">
                  <c:v>101.23556619999999</c:v>
                </c:pt>
                <c:pt idx="783">
                  <c:v>99.623237481999993</c:v>
                </c:pt>
                <c:pt idx="784">
                  <c:v>98.085038826000002</c:v>
                </c:pt>
                <c:pt idx="785">
                  <c:v>96.639502734000004</c:v>
                </c:pt>
                <c:pt idx="786">
                  <c:v>95.156901617000003</c:v>
                </c:pt>
                <c:pt idx="787">
                  <c:v>93.674300504000001</c:v>
                </c:pt>
                <c:pt idx="788">
                  <c:v>92.228764416000004</c:v>
                </c:pt>
                <c:pt idx="789">
                  <c:v>90.709098272000006</c:v>
                </c:pt>
                <c:pt idx="790">
                  <c:v>89.226497155999994</c:v>
                </c:pt>
                <c:pt idx="791">
                  <c:v>87.780961067999996</c:v>
                </c:pt>
                <c:pt idx="792">
                  <c:v>86.298359951999998</c:v>
                </c:pt>
                <c:pt idx="793">
                  <c:v>84.815758836000001</c:v>
                </c:pt>
                <c:pt idx="794">
                  <c:v>83.333157720000003</c:v>
                </c:pt>
                <c:pt idx="795">
                  <c:v>81.943219174000006</c:v>
                </c:pt>
                <c:pt idx="796">
                  <c:v>80.553280627000007</c:v>
                </c:pt>
                <c:pt idx="797">
                  <c:v>79.200407108999997</c:v>
                </c:pt>
                <c:pt idx="798">
                  <c:v>77.884598617999998</c:v>
                </c:pt>
                <c:pt idx="799">
                  <c:v>76.661452697000001</c:v>
                </c:pt>
                <c:pt idx="800">
                  <c:v>75.475371804000005</c:v>
                </c:pt>
                <c:pt idx="801">
                  <c:v>74.289290910999995</c:v>
                </c:pt>
                <c:pt idx="802">
                  <c:v>73.066144989999998</c:v>
                </c:pt>
                <c:pt idx="803">
                  <c:v>71.917129123999999</c:v>
                </c:pt>
                <c:pt idx="804">
                  <c:v>70.693983203000002</c:v>
                </c:pt>
                <c:pt idx="805">
                  <c:v>69.452304768000005</c:v>
                </c:pt>
                <c:pt idx="806">
                  <c:v>68.210626333999997</c:v>
                </c:pt>
                <c:pt idx="807">
                  <c:v>66.839220300999997</c:v>
                </c:pt>
                <c:pt idx="808">
                  <c:v>65.319554156999999</c:v>
                </c:pt>
                <c:pt idx="809">
                  <c:v>63.707225442999999</c:v>
                </c:pt>
                <c:pt idx="810">
                  <c:v>62.057831700999998</c:v>
                </c:pt>
                <c:pt idx="811">
                  <c:v>60.408437958999997</c:v>
                </c:pt>
                <c:pt idx="812">
                  <c:v>58.925836842000002</c:v>
                </c:pt>
                <c:pt idx="813">
                  <c:v>57.498833267999998</c:v>
                </c:pt>
                <c:pt idx="814">
                  <c:v>56.145959748999999</c:v>
                </c:pt>
                <c:pt idx="815">
                  <c:v>54.79308623</c:v>
                </c:pt>
                <c:pt idx="816">
                  <c:v>53.477277737999998</c:v>
                </c:pt>
                <c:pt idx="817">
                  <c:v>52.254131817000001</c:v>
                </c:pt>
                <c:pt idx="818">
                  <c:v>51.142180979999999</c:v>
                </c:pt>
                <c:pt idx="819">
                  <c:v>50.067295170999998</c:v>
                </c:pt>
                <c:pt idx="820">
                  <c:v>48.992409361999997</c:v>
                </c:pt>
                <c:pt idx="821">
                  <c:v>47.936056067000003</c:v>
                </c:pt>
                <c:pt idx="822">
                  <c:v>46.824105230000001</c:v>
                </c:pt>
                <c:pt idx="823">
                  <c:v>45.675089364999998</c:v>
                </c:pt>
                <c:pt idx="824">
                  <c:v>44.526073500000003</c:v>
                </c:pt>
                <c:pt idx="825">
                  <c:v>43.339992606999999</c:v>
                </c:pt>
                <c:pt idx="826">
                  <c:v>42.153911715</c:v>
                </c:pt>
                <c:pt idx="827">
                  <c:v>41.004895849999997</c:v>
                </c:pt>
                <c:pt idx="828">
                  <c:v>39.855879983999998</c:v>
                </c:pt>
                <c:pt idx="829">
                  <c:v>38.725396631999999</c:v>
                </c:pt>
                <c:pt idx="830">
                  <c:v>37.539315739000003</c:v>
                </c:pt>
                <c:pt idx="831">
                  <c:v>36.316169817999999</c:v>
                </c:pt>
                <c:pt idx="832">
                  <c:v>35.055958869999998</c:v>
                </c:pt>
                <c:pt idx="833">
                  <c:v>33.703085350999999</c:v>
                </c:pt>
                <c:pt idx="834">
                  <c:v>32.387276860999997</c:v>
                </c:pt>
                <c:pt idx="835">
                  <c:v>31.071468371000002</c:v>
                </c:pt>
                <c:pt idx="836">
                  <c:v>29.681529823999998</c:v>
                </c:pt>
                <c:pt idx="837">
                  <c:v>28.235993736000001</c:v>
                </c:pt>
                <c:pt idx="838">
                  <c:v>26.808990162000001</c:v>
                </c:pt>
                <c:pt idx="839">
                  <c:v>25.307856531999999</c:v>
                </c:pt>
                <c:pt idx="840">
                  <c:v>23.880852956999998</c:v>
                </c:pt>
                <c:pt idx="841">
                  <c:v>22.472381896000002</c:v>
                </c:pt>
                <c:pt idx="842">
                  <c:v>21.063910835000001</c:v>
                </c:pt>
                <c:pt idx="843">
                  <c:v>19.655439774000001</c:v>
                </c:pt>
                <c:pt idx="844">
                  <c:v>18.209903685</c:v>
                </c:pt>
                <c:pt idx="845">
                  <c:v>16.764367596</c:v>
                </c:pt>
                <c:pt idx="846">
                  <c:v>15.448559104999999</c:v>
                </c:pt>
                <c:pt idx="847">
                  <c:v>14.318075753</c:v>
                </c:pt>
                <c:pt idx="848">
                  <c:v>13.372917541</c:v>
                </c:pt>
                <c:pt idx="849">
                  <c:v>12.705747039</c:v>
                </c:pt>
                <c:pt idx="850">
                  <c:v>12.223901677000001</c:v>
                </c:pt>
                <c:pt idx="851">
                  <c:v>11.964446482</c:v>
                </c:pt>
                <c:pt idx="852">
                  <c:v>11.834718884999999</c:v>
                </c:pt>
                <c:pt idx="853">
                  <c:v>11.964446483</c:v>
                </c:pt>
                <c:pt idx="854">
                  <c:v>12.353629275999999</c:v>
                </c:pt>
                <c:pt idx="855">
                  <c:v>12.946669721999999</c:v>
                </c:pt>
                <c:pt idx="856">
                  <c:v>13.669437766</c:v>
                </c:pt>
                <c:pt idx="857">
                  <c:v>14.429270839000001</c:v>
                </c:pt>
                <c:pt idx="858">
                  <c:v>15.152038882999999</c:v>
                </c:pt>
                <c:pt idx="859">
                  <c:v>15.874806927</c:v>
                </c:pt>
                <c:pt idx="860">
                  <c:v>16.597574971</c:v>
                </c:pt>
                <c:pt idx="861">
                  <c:v>17.190615417</c:v>
                </c:pt>
                <c:pt idx="862">
                  <c:v>17.876318432000001</c:v>
                </c:pt>
                <c:pt idx="863">
                  <c:v>18.599086476</c:v>
                </c:pt>
                <c:pt idx="864">
                  <c:v>19.321854519999999</c:v>
                </c:pt>
                <c:pt idx="865">
                  <c:v>20.044622565000001</c:v>
                </c:pt>
                <c:pt idx="866">
                  <c:v>20.841520666000001</c:v>
                </c:pt>
                <c:pt idx="867">
                  <c:v>21.694016306999998</c:v>
                </c:pt>
                <c:pt idx="868">
                  <c:v>22.583576977</c:v>
                </c:pt>
                <c:pt idx="869">
                  <c:v>23.436072619000001</c:v>
                </c:pt>
                <c:pt idx="870">
                  <c:v>24.251503233000001</c:v>
                </c:pt>
                <c:pt idx="871">
                  <c:v>25.141063902999999</c:v>
                </c:pt>
                <c:pt idx="872">
                  <c:v>26.030624573000001</c:v>
                </c:pt>
                <c:pt idx="873">
                  <c:v>26.883120215999998</c:v>
                </c:pt>
                <c:pt idx="874">
                  <c:v>27.680018316000002</c:v>
                </c:pt>
                <c:pt idx="875">
                  <c:v>28.439851388000001</c:v>
                </c:pt>
                <c:pt idx="876">
                  <c:v>29.162619432</c:v>
                </c:pt>
                <c:pt idx="877">
                  <c:v>29.829789934000001</c:v>
                </c:pt>
                <c:pt idx="878">
                  <c:v>30.515492950999999</c:v>
                </c:pt>
                <c:pt idx="879">
                  <c:v>31.182663453</c:v>
                </c:pt>
                <c:pt idx="880">
                  <c:v>31.905431496999999</c:v>
                </c:pt>
                <c:pt idx="881">
                  <c:v>32.591134513</c:v>
                </c:pt>
                <c:pt idx="882">
                  <c:v>33.147109931999999</c:v>
                </c:pt>
                <c:pt idx="883">
                  <c:v>33.740150378000003</c:v>
                </c:pt>
                <c:pt idx="884">
                  <c:v>34.370255853000003</c:v>
                </c:pt>
                <c:pt idx="885">
                  <c:v>35.018893841000001</c:v>
                </c:pt>
                <c:pt idx="886">
                  <c:v>35.574869259000003</c:v>
                </c:pt>
                <c:pt idx="887">
                  <c:v>36.093779650000002</c:v>
                </c:pt>
                <c:pt idx="888">
                  <c:v>36.520027470000002</c:v>
                </c:pt>
                <c:pt idx="889">
                  <c:v>36.983340320000003</c:v>
                </c:pt>
                <c:pt idx="890">
                  <c:v>37.409588141</c:v>
                </c:pt>
                <c:pt idx="891">
                  <c:v>37.835835961999997</c:v>
                </c:pt>
                <c:pt idx="892">
                  <c:v>38.336213839000003</c:v>
                </c:pt>
                <c:pt idx="893">
                  <c:v>38.799526688</c:v>
                </c:pt>
                <c:pt idx="894">
                  <c:v>39.188709480999997</c:v>
                </c:pt>
                <c:pt idx="895">
                  <c:v>39.522294733000003</c:v>
                </c:pt>
                <c:pt idx="896">
                  <c:v>39.948542553999999</c:v>
                </c:pt>
                <c:pt idx="897">
                  <c:v>40.374790375000003</c:v>
                </c:pt>
                <c:pt idx="898">
                  <c:v>40.801038196</c:v>
                </c:pt>
                <c:pt idx="899">
                  <c:v>41.190220988999997</c:v>
                </c:pt>
                <c:pt idx="900">
                  <c:v>41.653533838000001</c:v>
                </c:pt>
                <c:pt idx="901">
                  <c:v>42.116846686999999</c:v>
                </c:pt>
                <c:pt idx="902">
                  <c:v>42.635757077999997</c:v>
                </c:pt>
                <c:pt idx="903">
                  <c:v>43.099069925999999</c:v>
                </c:pt>
                <c:pt idx="904">
                  <c:v>43.525317745999999</c:v>
                </c:pt>
                <c:pt idx="905">
                  <c:v>43.951565565999999</c:v>
                </c:pt>
                <c:pt idx="906">
                  <c:v>44.285150817000002</c:v>
                </c:pt>
                <c:pt idx="907">
                  <c:v>44.711398639000002</c:v>
                </c:pt>
                <c:pt idx="908">
                  <c:v>45.174711488</c:v>
                </c:pt>
                <c:pt idx="909">
                  <c:v>45.600959308</c:v>
                </c:pt>
                <c:pt idx="910">
                  <c:v>45.934544559000003</c:v>
                </c:pt>
                <c:pt idx="911">
                  <c:v>46.231064781999997</c:v>
                </c:pt>
                <c:pt idx="912">
                  <c:v>46.471987462999998</c:v>
                </c:pt>
                <c:pt idx="913">
                  <c:v>46.731442659000002</c:v>
                </c:pt>
                <c:pt idx="914">
                  <c:v>47.027962883000001</c:v>
                </c:pt>
                <c:pt idx="915">
                  <c:v>47.361548134000003</c:v>
                </c:pt>
                <c:pt idx="916">
                  <c:v>47.787795955999997</c:v>
                </c:pt>
                <c:pt idx="917">
                  <c:v>48.158446234000003</c:v>
                </c:pt>
                <c:pt idx="918">
                  <c:v>48.529096512999999</c:v>
                </c:pt>
                <c:pt idx="919">
                  <c:v>48.899746792000002</c:v>
                </c:pt>
                <c:pt idx="920">
                  <c:v>49.159201988</c:v>
                </c:pt>
                <c:pt idx="921">
                  <c:v>49.418657183999997</c:v>
                </c:pt>
                <c:pt idx="922">
                  <c:v>49.641047352000001</c:v>
                </c:pt>
                <c:pt idx="923">
                  <c:v>49.807839977999997</c:v>
                </c:pt>
                <c:pt idx="924">
                  <c:v>50.104360200999999</c:v>
                </c:pt>
                <c:pt idx="925">
                  <c:v>50.493542994000002</c:v>
                </c:pt>
                <c:pt idx="926">
                  <c:v>50.864193272999998</c:v>
                </c:pt>
                <c:pt idx="927">
                  <c:v>51.290441094000002</c:v>
                </c:pt>
                <c:pt idx="928">
                  <c:v>51.586961318</c:v>
                </c:pt>
                <c:pt idx="929">
                  <c:v>52.013209140000001</c:v>
                </c:pt>
                <c:pt idx="930">
                  <c:v>52.643314613999998</c:v>
                </c:pt>
                <c:pt idx="931">
                  <c:v>53.403147685999997</c:v>
                </c:pt>
                <c:pt idx="932">
                  <c:v>54.292708355999999</c:v>
                </c:pt>
                <c:pt idx="933">
                  <c:v>55.349061651</c:v>
                </c:pt>
                <c:pt idx="934">
                  <c:v>56.405414946999997</c:v>
                </c:pt>
                <c:pt idx="935">
                  <c:v>57.498833271000002</c:v>
                </c:pt>
                <c:pt idx="936">
                  <c:v>58.647849135000001</c:v>
                </c:pt>
                <c:pt idx="937">
                  <c:v>59.759799972000003</c:v>
                </c:pt>
                <c:pt idx="938">
                  <c:v>61.038543433999997</c:v>
                </c:pt>
                <c:pt idx="939">
                  <c:v>62.280221867999998</c:v>
                </c:pt>
                <c:pt idx="940">
                  <c:v>63.521900303000002</c:v>
                </c:pt>
                <c:pt idx="941">
                  <c:v>64.745046224000006</c:v>
                </c:pt>
                <c:pt idx="942">
                  <c:v>66.023789686000001</c:v>
                </c:pt>
                <c:pt idx="943">
                  <c:v>67.135740522999996</c:v>
                </c:pt>
                <c:pt idx="944">
                  <c:v>68.025301193000004</c:v>
                </c:pt>
                <c:pt idx="945">
                  <c:v>68.748069237999999</c:v>
                </c:pt>
                <c:pt idx="946">
                  <c:v>69.396707226999993</c:v>
                </c:pt>
                <c:pt idx="947">
                  <c:v>70.156540300000003</c:v>
                </c:pt>
                <c:pt idx="948">
                  <c:v>71.009035943000001</c:v>
                </c:pt>
                <c:pt idx="949">
                  <c:v>71.935661640999996</c:v>
                </c:pt>
                <c:pt idx="950">
                  <c:v>72.899352367000006</c:v>
                </c:pt>
                <c:pt idx="951">
                  <c:v>73.844510577999998</c:v>
                </c:pt>
                <c:pt idx="952">
                  <c:v>74.734071248000006</c:v>
                </c:pt>
                <c:pt idx="953">
                  <c:v>75.734827002000003</c:v>
                </c:pt>
                <c:pt idx="954">
                  <c:v>76.976505435999997</c:v>
                </c:pt>
                <c:pt idx="955">
                  <c:v>78.347911468000007</c:v>
                </c:pt>
                <c:pt idx="956">
                  <c:v>79.904642640999995</c:v>
                </c:pt>
                <c:pt idx="957">
                  <c:v>81.461373812999994</c:v>
                </c:pt>
                <c:pt idx="958">
                  <c:v>83.036637498000005</c:v>
                </c:pt>
                <c:pt idx="959">
                  <c:v>84.686031240000005</c:v>
                </c:pt>
                <c:pt idx="960">
                  <c:v>86.261294925000001</c:v>
                </c:pt>
                <c:pt idx="961">
                  <c:v>87.743896040999999</c:v>
                </c:pt>
                <c:pt idx="962">
                  <c:v>89.300627212999999</c:v>
                </c:pt>
                <c:pt idx="963">
                  <c:v>90.912955926999999</c:v>
                </c:pt>
                <c:pt idx="964">
                  <c:v>92.562349669</c:v>
                </c:pt>
                <c:pt idx="965">
                  <c:v>94.248808435000001</c:v>
                </c:pt>
                <c:pt idx="966">
                  <c:v>95.916734688999995</c:v>
                </c:pt>
                <c:pt idx="967">
                  <c:v>97.529063407999999</c:v>
                </c:pt>
                <c:pt idx="968">
                  <c:v>99.178457148000007</c:v>
                </c:pt>
                <c:pt idx="969">
                  <c:v>100.79078586599999</c:v>
                </c:pt>
                <c:pt idx="970">
                  <c:v>102.47724463500001</c:v>
                </c:pt>
                <c:pt idx="971">
                  <c:v>104.293431004</c:v>
                </c:pt>
                <c:pt idx="972">
                  <c:v>106.128149889</c:v>
                </c:pt>
                <c:pt idx="973">
                  <c:v>108.092596368</c:v>
                </c:pt>
                <c:pt idx="974">
                  <c:v>109.90878274000001</c:v>
                </c:pt>
                <c:pt idx="975">
                  <c:v>111.72496911</c:v>
                </c:pt>
                <c:pt idx="976">
                  <c:v>113.37436285</c:v>
                </c:pt>
                <c:pt idx="977">
                  <c:v>114.98669156</c:v>
                </c:pt>
                <c:pt idx="978">
                  <c:v>116.43222765</c:v>
                </c:pt>
                <c:pt idx="979">
                  <c:v>117.67390607999999</c:v>
                </c:pt>
                <c:pt idx="980">
                  <c:v>118.82292194999999</c:v>
                </c:pt>
                <c:pt idx="981">
                  <c:v>119.84221022</c:v>
                </c:pt>
                <c:pt idx="982">
                  <c:v>120.63910832000001</c:v>
                </c:pt>
                <c:pt idx="983">
                  <c:v>121.10242117</c:v>
                </c:pt>
                <c:pt idx="984">
                  <c:v>121.45453893</c:v>
                </c:pt>
                <c:pt idx="985">
                  <c:v>121.6769291</c:v>
                </c:pt>
                <c:pt idx="986">
                  <c:v>121.84372173</c:v>
                </c:pt>
                <c:pt idx="987">
                  <c:v>121.9363843</c:v>
                </c:pt>
                <c:pt idx="988">
                  <c:v>121.9363843</c:v>
                </c:pt>
                <c:pt idx="989">
                  <c:v>121.97344932999999</c:v>
                </c:pt>
                <c:pt idx="990">
                  <c:v>121.9363843</c:v>
                </c:pt>
                <c:pt idx="991">
                  <c:v>122.02904687</c:v>
                </c:pt>
                <c:pt idx="992">
                  <c:v>117.888502062</c:v>
                </c:pt>
                <c:pt idx="993">
                  <c:v>113.277684854</c:v>
                </c:pt>
                <c:pt idx="994">
                  <c:v>108.915127759</c:v>
                </c:pt>
                <c:pt idx="995">
                  <c:v>109.545233229</c:v>
                </c:pt>
                <c:pt idx="996">
                  <c:v>110.17533869899999</c:v>
                </c:pt>
                <c:pt idx="997">
                  <c:v>110.861041719</c:v>
                </c:pt>
                <c:pt idx="998">
                  <c:v>111.528212219</c:v>
                </c:pt>
                <c:pt idx="999">
                  <c:v>112.213915239</c:v>
                </c:pt>
                <c:pt idx="1000">
                  <c:v>112.93668327899999</c:v>
                </c:pt>
                <c:pt idx="1001">
                  <c:v>113.733581379</c:v>
                </c:pt>
                <c:pt idx="1002">
                  <c:v>118.763686857</c:v>
                </c:pt>
                <c:pt idx="1003">
                  <c:v>124.430857355</c:v>
                </c:pt>
                <c:pt idx="1004">
                  <c:v>129.88683277000001</c:v>
                </c:pt>
                <c:pt idx="1005">
                  <c:v>130.53547076000001</c:v>
                </c:pt>
                <c:pt idx="1006">
                  <c:v>131.35090138000001</c:v>
                </c:pt>
                <c:pt idx="1007">
                  <c:v>132.14779947</c:v>
                </c:pt>
                <c:pt idx="1008">
                  <c:v>133.13002270999999</c:v>
                </c:pt>
                <c:pt idx="1009">
                  <c:v>134.09371343000001</c:v>
                </c:pt>
                <c:pt idx="1010">
                  <c:v>135.15006672999999</c:v>
                </c:pt>
                <c:pt idx="1011">
                  <c:v>136.13228996999999</c:v>
                </c:pt>
                <c:pt idx="1012">
                  <c:v>137.28130583000001</c:v>
                </c:pt>
                <c:pt idx="1013">
                  <c:v>138.39325667</c:v>
                </c:pt>
                <c:pt idx="1014">
                  <c:v>139.63493510999999</c:v>
                </c:pt>
                <c:pt idx="1015">
                  <c:v>140.82101599999999</c:v>
                </c:pt>
                <c:pt idx="1016">
                  <c:v>141.91443432</c:v>
                </c:pt>
                <c:pt idx="1017">
                  <c:v>143.19317778999999</c:v>
                </c:pt>
                <c:pt idx="1018">
                  <c:v>144.34219365999999</c:v>
                </c:pt>
                <c:pt idx="1019">
                  <c:v>145.45414450000001</c:v>
                </c:pt>
                <c:pt idx="1020">
                  <c:v>146.43636774000001</c:v>
                </c:pt>
                <c:pt idx="1021">
                  <c:v>147.32592840999999</c:v>
                </c:pt>
                <c:pt idx="1022">
                  <c:v>148.01163142999999</c:v>
                </c:pt>
                <c:pt idx="1023">
                  <c:v>148.64173690999999</c:v>
                </c:pt>
                <c:pt idx="1024">
                  <c:v>149.14211478999999</c:v>
                </c:pt>
                <c:pt idx="1025">
                  <c:v>149.51276507</c:v>
                </c:pt>
                <c:pt idx="1026">
                  <c:v>149.73515524000001</c:v>
                </c:pt>
                <c:pt idx="1027">
                  <c:v>149.73515524000001</c:v>
                </c:pt>
                <c:pt idx="1028">
                  <c:v>149.73515524000001</c:v>
                </c:pt>
                <c:pt idx="1029">
                  <c:v>149.73515524000001</c:v>
                </c:pt>
                <c:pt idx="1030">
                  <c:v>149.86488284000001</c:v>
                </c:pt>
                <c:pt idx="1031">
                  <c:v>149.99461042999999</c:v>
                </c:pt>
                <c:pt idx="1032">
                  <c:v>150.36526071</c:v>
                </c:pt>
                <c:pt idx="1033">
                  <c:v>150.79150852999999</c:v>
                </c:pt>
                <c:pt idx="1034">
                  <c:v>151.34748393999999</c:v>
                </c:pt>
                <c:pt idx="1035">
                  <c:v>152.03318695999999</c:v>
                </c:pt>
                <c:pt idx="1036">
                  <c:v>152.86715009</c:v>
                </c:pt>
                <c:pt idx="1037">
                  <c:v>153.83084081000001</c:v>
                </c:pt>
                <c:pt idx="1038">
                  <c:v>154.92425913</c:v>
                </c:pt>
                <c:pt idx="1039">
                  <c:v>155.98061242</c:v>
                </c:pt>
                <c:pt idx="1040">
                  <c:v>156.99990068</c:v>
                </c:pt>
                <c:pt idx="1041">
                  <c:v>158.05625398000001</c:v>
                </c:pt>
                <c:pt idx="1042">
                  <c:v>159.07554224</c:v>
                </c:pt>
                <c:pt idx="1043">
                  <c:v>160.05776548</c:v>
                </c:pt>
                <c:pt idx="1044">
                  <c:v>160.81759855999999</c:v>
                </c:pt>
                <c:pt idx="1045">
                  <c:v>161.44770403000001</c:v>
                </c:pt>
                <c:pt idx="1046">
                  <c:v>162.05927699</c:v>
                </c:pt>
                <c:pt idx="1047">
                  <c:v>162.65231743999999</c:v>
                </c:pt>
                <c:pt idx="1048">
                  <c:v>163.04150023</c:v>
                </c:pt>
                <c:pt idx="1049">
                  <c:v>163.43068303000001</c:v>
                </c:pt>
                <c:pt idx="1050">
                  <c:v>163.67160570999999</c:v>
                </c:pt>
                <c:pt idx="1051">
                  <c:v>163.76426828000001</c:v>
                </c:pt>
                <c:pt idx="1052">
                  <c:v>163.56041063000001</c:v>
                </c:pt>
                <c:pt idx="1053">
                  <c:v>163.30095542999999</c:v>
                </c:pt>
                <c:pt idx="1054">
                  <c:v>163.09709777</c:v>
                </c:pt>
                <c:pt idx="1055">
                  <c:v>162.76351252000001</c:v>
                </c:pt>
                <c:pt idx="1056">
                  <c:v>162.24460213</c:v>
                </c:pt>
                <c:pt idx="1057">
                  <c:v>161.61449665999999</c:v>
                </c:pt>
                <c:pt idx="1058">
                  <c:v>161.09558627000001</c:v>
                </c:pt>
                <c:pt idx="1059">
                  <c:v>160.61374090000001</c:v>
                </c:pt>
                <c:pt idx="1060">
                  <c:v>160.18749308</c:v>
                </c:pt>
                <c:pt idx="1061">
                  <c:v>159.76124526000001</c:v>
                </c:pt>
                <c:pt idx="1062">
                  <c:v>159.33499744</c:v>
                </c:pt>
                <c:pt idx="1063">
                  <c:v>158.90874962000001</c:v>
                </c:pt>
                <c:pt idx="1064">
                  <c:v>158.48250179999999</c:v>
                </c:pt>
                <c:pt idx="1065">
                  <c:v>157.92652638000001</c:v>
                </c:pt>
                <c:pt idx="1066">
                  <c:v>157.24082336000001</c:v>
                </c:pt>
                <c:pt idx="1067">
                  <c:v>156.38832771</c:v>
                </c:pt>
                <c:pt idx="1068">
                  <c:v>155.36903945</c:v>
                </c:pt>
                <c:pt idx="1069">
                  <c:v>154.27562112999999</c:v>
                </c:pt>
                <c:pt idx="1070">
                  <c:v>153.14513778</c:v>
                </c:pt>
                <c:pt idx="1071">
                  <c:v>152.12584950999999</c:v>
                </c:pt>
                <c:pt idx="1072">
                  <c:v>151.3104189</c:v>
                </c:pt>
                <c:pt idx="1073">
                  <c:v>150.55058582999999</c:v>
                </c:pt>
              </c:numCache>
            </c:numRef>
          </c:yVal>
          <c:smooth val="0"/>
        </c:ser>
        <c:dLbls>
          <c:showLegendKey val="0"/>
          <c:showVal val="0"/>
          <c:showCatName val="0"/>
          <c:showSerName val="0"/>
          <c:showPercent val="0"/>
          <c:showBubbleSize val="0"/>
        </c:dLbls>
        <c:axId val="245262208"/>
        <c:axId val="245257896"/>
      </c:scatterChart>
      <c:valAx>
        <c:axId val="245262208"/>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45257896"/>
        <c:crosses val="autoZero"/>
        <c:crossBetween val="midCat"/>
      </c:valAx>
      <c:valAx>
        <c:axId val="245257896"/>
        <c:scaling>
          <c:orientation val="minMax"/>
          <c:max val="500"/>
          <c:min val="0"/>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45262208"/>
        <c:crosses val="autoZero"/>
        <c:crossBetween val="midCat"/>
        <c:majorUnit val="50"/>
      </c:valAx>
    </c:plotArea>
    <c:plotVisOnly val="1"/>
    <c:dispBlanksAs val="gap"/>
    <c:showDLblsOverMax val="0"/>
  </c:chart>
  <c:spPr>
    <a:no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dLbls>
          <c:showLegendKey val="0"/>
          <c:showVal val="0"/>
          <c:showCatName val="0"/>
          <c:showSerName val="0"/>
          <c:showPercent val="0"/>
          <c:showBubbleSize val="0"/>
        </c:dLbls>
        <c:axId val="245255936"/>
        <c:axId val="245259464"/>
      </c:scatterChart>
      <c:valAx>
        <c:axId val="245255936"/>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45259464"/>
        <c:crosses val="autoZero"/>
        <c:crossBetween val="midCat"/>
      </c:valAx>
      <c:valAx>
        <c:axId val="245259464"/>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45255936"/>
        <c:crosses val="autoZero"/>
        <c:crossBetween val="midCat"/>
      </c:valAx>
    </c:plotArea>
    <c:plotVisOnly val="1"/>
    <c:dispBlanksAs val="gap"/>
    <c:showDLblsOverMax val="0"/>
  </c:chart>
  <c:spPr>
    <a:noFill/>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dLbls>
          <c:showLegendKey val="0"/>
          <c:showVal val="0"/>
          <c:showCatName val="0"/>
          <c:showSerName val="0"/>
          <c:showPercent val="0"/>
          <c:showBubbleSize val="0"/>
        </c:dLbls>
        <c:axId val="245256328"/>
        <c:axId val="245258680"/>
      </c:scatterChart>
      <c:valAx>
        <c:axId val="245256328"/>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45258680"/>
        <c:crosses val="autoZero"/>
        <c:crossBetween val="midCat"/>
      </c:valAx>
      <c:valAx>
        <c:axId val="245258680"/>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45256328"/>
        <c:crosses val="autoZero"/>
        <c:crossBetween val="midCat"/>
      </c:valAx>
    </c:plotArea>
    <c:plotVisOnly val="1"/>
    <c:dispBlanksAs val="gap"/>
    <c:showDLblsOverMax val="0"/>
  </c:chart>
  <c:spPr>
    <a:noFill/>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Median Filter</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bg1">
                  <a:lumMod val="65000"/>
                </a:schemeClr>
              </a:solidFill>
            </a:ln>
          </c:spPr>
          <c:marker>
            <c:symbol val="none"/>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ser>
          <c:idx val="1"/>
          <c:order val="1"/>
          <c:tx>
            <c:v>Median</c:v>
          </c:tx>
          <c:spPr>
            <a:ln>
              <a:solidFill>
                <a:schemeClr val="tx1"/>
              </a:solidFill>
            </a:ln>
          </c:spPr>
          <c:marker>
            <c:symbol val="none"/>
          </c:marker>
          <c:xVal>
            <c:numRef>
              <c:f>xy!$J$4:$J$1077</c:f>
              <c:numCache>
                <c:formatCode>General</c:formatCode>
                <c:ptCount val="1074"/>
                <c:pt idx="0">
                  <c:v>10</c:v>
                </c:pt>
                <c:pt idx="1">
                  <c:v>10</c:v>
                </c:pt>
                <c:pt idx="2">
                  <c:v>10</c:v>
                </c:pt>
                <c:pt idx="3">
                  <c:v>10</c:v>
                </c:pt>
                <c:pt idx="4">
                  <c:v>10</c:v>
                </c:pt>
                <c:pt idx="5">
                  <c:v>10</c:v>
                </c:pt>
                <c:pt idx="6">
                  <c:v>10</c:v>
                </c:pt>
                <c:pt idx="7">
                  <c:v>10</c:v>
                </c:pt>
                <c:pt idx="8">
                  <c:v>10</c:v>
                </c:pt>
                <c:pt idx="9">
                  <c:v>10</c:v>
                </c:pt>
                <c:pt idx="10">
                  <c:v>10</c:v>
                </c:pt>
                <c:pt idx="11">
                  <c:v>10.56187783</c:v>
                </c:pt>
                <c:pt idx="12">
                  <c:v>11.12375566</c:v>
                </c:pt>
                <c:pt idx="13">
                  <c:v>11.12375566</c:v>
                </c:pt>
                <c:pt idx="14">
                  <c:v>11.12375566</c:v>
                </c:pt>
                <c:pt idx="15">
                  <c:v>11.12375566</c:v>
                </c:pt>
                <c:pt idx="16">
                  <c:v>11.37347915</c:v>
                </c:pt>
                <c:pt idx="17">
                  <c:v>11.623202640000001</c:v>
                </c:pt>
                <c:pt idx="18">
                  <c:v>12.24751135</c:v>
                </c:pt>
                <c:pt idx="19">
                  <c:v>12.871820059999999</c:v>
                </c:pt>
                <c:pt idx="20">
                  <c:v>13.433697889999999</c:v>
                </c:pt>
                <c:pt idx="21">
                  <c:v>14.55745355</c:v>
                </c:pt>
                <c:pt idx="22">
                  <c:v>15.68120921</c:v>
                </c:pt>
                <c:pt idx="23">
                  <c:v>17.117119205000002</c:v>
                </c:pt>
                <c:pt idx="24">
                  <c:v>17.991151370000001</c:v>
                </c:pt>
                <c:pt idx="25">
                  <c:v>18.553029200000001</c:v>
                </c:pt>
                <c:pt idx="26">
                  <c:v>19.676784855000001</c:v>
                </c:pt>
                <c:pt idx="27">
                  <c:v>21.112694845</c:v>
                </c:pt>
                <c:pt idx="28">
                  <c:v>23.11048267</c:v>
                </c:pt>
                <c:pt idx="29">
                  <c:v>25.108270534999999</c:v>
                </c:pt>
                <c:pt idx="30">
                  <c:v>26.544180565000001</c:v>
                </c:pt>
                <c:pt idx="31">
                  <c:v>28.791691879999998</c:v>
                </c:pt>
                <c:pt idx="32">
                  <c:v>31.351357534999998</c:v>
                </c:pt>
                <c:pt idx="33">
                  <c:v>32.787267524999997</c:v>
                </c:pt>
                <c:pt idx="34">
                  <c:v>33.911023180000001</c:v>
                </c:pt>
                <c:pt idx="35">
                  <c:v>35.346933174999997</c:v>
                </c:pt>
                <c:pt idx="36">
                  <c:v>36.220965339999999</c:v>
                </c:pt>
                <c:pt idx="37">
                  <c:v>36.220965339999999</c:v>
                </c:pt>
                <c:pt idx="38">
                  <c:v>38.530907540000001</c:v>
                </c:pt>
                <c:pt idx="39">
                  <c:v>41.090573229999997</c:v>
                </c:pt>
                <c:pt idx="40">
                  <c:v>41.964605395</c:v>
                </c:pt>
                <c:pt idx="41">
                  <c:v>42.588914070000001</c:v>
                </c:pt>
                <c:pt idx="42">
                  <c:v>42.588914070000001</c:v>
                </c:pt>
                <c:pt idx="43">
                  <c:v>42.588914070000001</c:v>
                </c:pt>
                <c:pt idx="44">
                  <c:v>42.588914070000001</c:v>
                </c:pt>
                <c:pt idx="45">
                  <c:v>42.588914070000001</c:v>
                </c:pt>
                <c:pt idx="46">
                  <c:v>41.964605395</c:v>
                </c:pt>
                <c:pt idx="47">
                  <c:v>41.964605395</c:v>
                </c:pt>
                <c:pt idx="48">
                  <c:v>41.964605395</c:v>
                </c:pt>
                <c:pt idx="49">
                  <c:v>41.964605395</c:v>
                </c:pt>
                <c:pt idx="50">
                  <c:v>41.964605395</c:v>
                </c:pt>
                <c:pt idx="51">
                  <c:v>41.964605395</c:v>
                </c:pt>
                <c:pt idx="52">
                  <c:v>43.150791900000002</c:v>
                </c:pt>
                <c:pt idx="53">
                  <c:v>43.712669730000002</c:v>
                </c:pt>
                <c:pt idx="54">
                  <c:v>44.274547560000002</c:v>
                </c:pt>
                <c:pt idx="55">
                  <c:v>45.398303214999999</c:v>
                </c:pt>
                <c:pt idx="56">
                  <c:v>46.272335415000001</c:v>
                </c:pt>
                <c:pt idx="57">
                  <c:v>47.70824545</c:v>
                </c:pt>
                <c:pt idx="58">
                  <c:v>48.83200111</c:v>
                </c:pt>
                <c:pt idx="59">
                  <c:v>49.393878934999996</c:v>
                </c:pt>
                <c:pt idx="60">
                  <c:v>50.267911099999999</c:v>
                </c:pt>
                <c:pt idx="61">
                  <c:v>51.141943269999999</c:v>
                </c:pt>
                <c:pt idx="62">
                  <c:v>52.827576755000003</c:v>
                </c:pt>
                <c:pt idx="63">
                  <c:v>54.513210239999999</c:v>
                </c:pt>
                <c:pt idx="64">
                  <c:v>55.387242405000002</c:v>
                </c:pt>
                <c:pt idx="65">
                  <c:v>56.823152399999998</c:v>
                </c:pt>
                <c:pt idx="66">
                  <c:v>58.508785889999999</c:v>
                </c:pt>
                <c:pt idx="67">
                  <c:v>59.632541545000002</c:v>
                </c:pt>
                <c:pt idx="68">
                  <c:v>60.506573744999997</c:v>
                </c:pt>
                <c:pt idx="69">
                  <c:v>61.942483780000003</c:v>
                </c:pt>
                <c:pt idx="70">
                  <c:v>64.502149435000007</c:v>
                </c:pt>
                <c:pt idx="71">
                  <c:v>67.686123795</c:v>
                </c:pt>
                <c:pt idx="72">
                  <c:v>70.245789445</c:v>
                </c:pt>
                <c:pt idx="73">
                  <c:v>72.243577270000003</c:v>
                </c:pt>
                <c:pt idx="74">
                  <c:v>73.991641639999997</c:v>
                </c:pt>
                <c:pt idx="75">
                  <c:v>75.427551635</c:v>
                </c:pt>
                <c:pt idx="76">
                  <c:v>77.987217285</c:v>
                </c:pt>
                <c:pt idx="77">
                  <c:v>80.546882975000003</c:v>
                </c:pt>
                <c:pt idx="78">
                  <c:v>81.420915179999994</c:v>
                </c:pt>
                <c:pt idx="79">
                  <c:v>81.420915179999994</c:v>
                </c:pt>
                <c:pt idx="80">
                  <c:v>81.420915179999994</c:v>
                </c:pt>
                <c:pt idx="81">
                  <c:v>81.420915179999994</c:v>
                </c:pt>
                <c:pt idx="82">
                  <c:v>81.982793005000005</c:v>
                </c:pt>
                <c:pt idx="83">
                  <c:v>82.544670830000001</c:v>
                </c:pt>
                <c:pt idx="84">
                  <c:v>82.544670830000001</c:v>
                </c:pt>
                <c:pt idx="85">
                  <c:v>82.544670830000001</c:v>
                </c:pt>
                <c:pt idx="86">
                  <c:v>82.544670830000001</c:v>
                </c:pt>
                <c:pt idx="87">
                  <c:v>83.106548660000001</c:v>
                </c:pt>
                <c:pt idx="88">
                  <c:v>83.668426490000002</c:v>
                </c:pt>
                <c:pt idx="89">
                  <c:v>83.668426490000002</c:v>
                </c:pt>
                <c:pt idx="90">
                  <c:v>83.668426490000002</c:v>
                </c:pt>
                <c:pt idx="91">
                  <c:v>83.668426490000002</c:v>
                </c:pt>
                <c:pt idx="92">
                  <c:v>84.230304320000002</c:v>
                </c:pt>
                <c:pt idx="93">
                  <c:v>89.412066510000002</c:v>
                </c:pt>
                <c:pt idx="94">
                  <c:v>94.843552189999997</c:v>
                </c:pt>
                <c:pt idx="95">
                  <c:v>94.843552189999997</c:v>
                </c:pt>
                <c:pt idx="96">
                  <c:v>97.403217839999996</c:v>
                </c:pt>
                <c:pt idx="97">
                  <c:v>99.401005659999996</c:v>
                </c:pt>
                <c:pt idx="98">
                  <c:v>101.398793525</c:v>
                </c:pt>
                <c:pt idx="99">
                  <c:v>104.02089005000001</c:v>
                </c:pt>
                <c:pt idx="100">
                  <c:v>106.01867785</c:v>
                </c:pt>
                <c:pt idx="101">
                  <c:v>107.70431135</c:v>
                </c:pt>
                <c:pt idx="102">
                  <c:v>109.14022135</c:v>
                </c:pt>
                <c:pt idx="103">
                  <c:v>110.57613135</c:v>
                </c:pt>
                <c:pt idx="104">
                  <c:v>111.699887</c:v>
                </c:pt>
                <c:pt idx="105">
                  <c:v>112.26176479999999</c:v>
                </c:pt>
                <c:pt idx="106">
                  <c:v>112.82364265</c:v>
                </c:pt>
                <c:pt idx="107">
                  <c:v>113.3855205</c:v>
                </c:pt>
                <c:pt idx="108">
                  <c:v>113.69767485</c:v>
                </c:pt>
                <c:pt idx="109">
                  <c:v>114.0098292</c:v>
                </c:pt>
                <c:pt idx="110">
                  <c:v>115.1335849</c:v>
                </c:pt>
                <c:pt idx="111">
                  <c:v>116.8192184</c:v>
                </c:pt>
                <c:pt idx="112">
                  <c:v>117.94297405</c:v>
                </c:pt>
                <c:pt idx="113">
                  <c:v>119.37888405</c:v>
                </c:pt>
                <c:pt idx="114">
                  <c:v>120.81479405</c:v>
                </c:pt>
                <c:pt idx="115">
                  <c:v>121.9385497</c:v>
                </c:pt>
                <c:pt idx="116">
                  <c:v>122.5004275</c:v>
                </c:pt>
                <c:pt idx="117">
                  <c:v>122.5004275</c:v>
                </c:pt>
                <c:pt idx="118">
                  <c:v>123.1247362</c:v>
                </c:pt>
                <c:pt idx="119">
                  <c:v>124.56064619999999</c:v>
                </c:pt>
                <c:pt idx="120">
                  <c:v>127.1203119</c:v>
                </c:pt>
                <c:pt idx="121">
                  <c:v>129.74240845</c:v>
                </c:pt>
                <c:pt idx="122">
                  <c:v>131.98991975000001</c:v>
                </c:pt>
                <c:pt idx="123">
                  <c:v>133.98770759999999</c:v>
                </c:pt>
                <c:pt idx="124">
                  <c:v>135.17389415</c:v>
                </c:pt>
                <c:pt idx="125">
                  <c:v>137.171682</c:v>
                </c:pt>
                <c:pt idx="126">
                  <c:v>139.73134765</c:v>
                </c:pt>
                <c:pt idx="127">
                  <c:v>142.2910133</c:v>
                </c:pt>
                <c:pt idx="128">
                  <c:v>145.41255674999999</c:v>
                </c:pt>
                <c:pt idx="129">
                  <c:v>148.53410024999999</c:v>
                </c:pt>
                <c:pt idx="130">
                  <c:v>151.09376595000001</c:v>
                </c:pt>
                <c:pt idx="131">
                  <c:v>152.8418303</c:v>
                </c:pt>
                <c:pt idx="132">
                  <c:v>154.2777403</c:v>
                </c:pt>
                <c:pt idx="133">
                  <c:v>155.71365030000001</c:v>
                </c:pt>
                <c:pt idx="134">
                  <c:v>156.33795900000001</c:v>
                </c:pt>
                <c:pt idx="135">
                  <c:v>156.33795900000001</c:v>
                </c:pt>
                <c:pt idx="136">
                  <c:v>156.89983685000001</c:v>
                </c:pt>
                <c:pt idx="137">
                  <c:v>158.27331595000001</c:v>
                </c:pt>
                <c:pt idx="138">
                  <c:v>159.08491720000001</c:v>
                </c:pt>
                <c:pt idx="139">
                  <c:v>159.70922594999999</c:v>
                </c:pt>
                <c:pt idx="140">
                  <c:v>160.89541249999999</c:v>
                </c:pt>
                <c:pt idx="141">
                  <c:v>162.01916815000001</c:v>
                </c:pt>
                <c:pt idx="142">
                  <c:v>162.58104599999999</c:v>
                </c:pt>
                <c:pt idx="143">
                  <c:v>162.58104599999999</c:v>
                </c:pt>
                <c:pt idx="144">
                  <c:v>162.8307695</c:v>
                </c:pt>
                <c:pt idx="145">
                  <c:v>163.08049299999999</c:v>
                </c:pt>
                <c:pt idx="146">
                  <c:v>164.26667950000001</c:v>
                </c:pt>
                <c:pt idx="147">
                  <c:v>165.452866</c:v>
                </c:pt>
                <c:pt idx="148">
                  <c:v>165.452866</c:v>
                </c:pt>
                <c:pt idx="149">
                  <c:v>166.01474379999999</c:v>
                </c:pt>
                <c:pt idx="150">
                  <c:v>166.01474379999999</c:v>
                </c:pt>
                <c:pt idx="151">
                  <c:v>166.01474379999999</c:v>
                </c:pt>
                <c:pt idx="152">
                  <c:v>166.01474379999999</c:v>
                </c:pt>
                <c:pt idx="153">
                  <c:v>166.01474379999999</c:v>
                </c:pt>
                <c:pt idx="154">
                  <c:v>166.01474379999999</c:v>
                </c:pt>
                <c:pt idx="155">
                  <c:v>166.01474379999999</c:v>
                </c:pt>
                <c:pt idx="156">
                  <c:v>166.57662160000001</c:v>
                </c:pt>
                <c:pt idx="157">
                  <c:v>166.57662160000001</c:v>
                </c:pt>
                <c:pt idx="158">
                  <c:v>167.4506538</c:v>
                </c:pt>
                <c:pt idx="159">
                  <c:v>168.88656384999999</c:v>
                </c:pt>
                <c:pt idx="160">
                  <c:v>171.13407520000001</c:v>
                </c:pt>
                <c:pt idx="161">
                  <c:v>173.13186300000001</c:v>
                </c:pt>
                <c:pt idx="162">
                  <c:v>173.44401730000001</c:v>
                </c:pt>
                <c:pt idx="163">
                  <c:v>174.56777299999999</c:v>
                </c:pt>
                <c:pt idx="164">
                  <c:v>175.12965084999999</c:v>
                </c:pt>
                <c:pt idx="165">
                  <c:v>175.12965084999999</c:v>
                </c:pt>
                <c:pt idx="166">
                  <c:v>175.12965084999999</c:v>
                </c:pt>
                <c:pt idx="167">
                  <c:v>175.69152869999999</c:v>
                </c:pt>
                <c:pt idx="168">
                  <c:v>175.69152869999999</c:v>
                </c:pt>
                <c:pt idx="169">
                  <c:v>175.69152869999999</c:v>
                </c:pt>
                <c:pt idx="170">
                  <c:v>175.69152869999999</c:v>
                </c:pt>
                <c:pt idx="171">
                  <c:v>176.25340650000001</c:v>
                </c:pt>
                <c:pt idx="172">
                  <c:v>179.68710435</c:v>
                </c:pt>
                <c:pt idx="173">
                  <c:v>184.86886655000001</c:v>
                </c:pt>
                <c:pt idx="174">
                  <c:v>189.17659655</c:v>
                </c:pt>
                <c:pt idx="175">
                  <c:v>193.17217220000001</c:v>
                </c:pt>
                <c:pt idx="176">
                  <c:v>195.73183785000001</c:v>
                </c:pt>
                <c:pt idx="177">
                  <c:v>195.73183785000001</c:v>
                </c:pt>
                <c:pt idx="178">
                  <c:v>195.73183785000001</c:v>
                </c:pt>
                <c:pt idx="179">
                  <c:v>195.73183785000001</c:v>
                </c:pt>
                <c:pt idx="180">
                  <c:v>195.73183785000001</c:v>
                </c:pt>
                <c:pt idx="181">
                  <c:v>195.73183785000001</c:v>
                </c:pt>
                <c:pt idx="182">
                  <c:v>194.60808220000001</c:v>
                </c:pt>
                <c:pt idx="183">
                  <c:v>193.42189569999999</c:v>
                </c:pt>
                <c:pt idx="184">
                  <c:v>192.54786354999999</c:v>
                </c:pt>
                <c:pt idx="185">
                  <c:v>191.73626225000001</c:v>
                </c:pt>
                <c:pt idx="186">
                  <c:v>190.61250655000001</c:v>
                </c:pt>
                <c:pt idx="187">
                  <c:v>189.42632</c:v>
                </c:pt>
                <c:pt idx="188">
                  <c:v>188.24013350000001</c:v>
                </c:pt>
                <c:pt idx="189">
                  <c:v>187.42853220000001</c:v>
                </c:pt>
                <c:pt idx="190">
                  <c:v>187.17880869999999</c:v>
                </c:pt>
                <c:pt idx="191">
                  <c:v>186.61693084999999</c:v>
                </c:pt>
                <c:pt idx="192">
                  <c:v>185.43074435</c:v>
                </c:pt>
                <c:pt idx="193">
                  <c:v>184.24455785000001</c:v>
                </c:pt>
                <c:pt idx="194">
                  <c:v>183.12080220000001</c:v>
                </c:pt>
                <c:pt idx="195">
                  <c:v>182.30920090000001</c:v>
                </c:pt>
                <c:pt idx="196">
                  <c:v>181.43516869999999</c:v>
                </c:pt>
                <c:pt idx="197">
                  <c:v>180.24898214999999</c:v>
                </c:pt>
                <c:pt idx="198">
                  <c:v>179.12522645000001</c:v>
                </c:pt>
                <c:pt idx="199">
                  <c:v>178.00147079999999</c:v>
                </c:pt>
                <c:pt idx="200">
                  <c:v>177.12743864999999</c:v>
                </c:pt>
                <c:pt idx="201">
                  <c:v>176.25340650000001</c:v>
                </c:pt>
                <c:pt idx="202">
                  <c:v>175.12965084999999</c:v>
                </c:pt>
                <c:pt idx="203">
                  <c:v>174.00589514999999</c:v>
                </c:pt>
                <c:pt idx="204">
                  <c:v>172.56998515000001</c:v>
                </c:pt>
                <c:pt idx="205">
                  <c:v>171.13407515</c:v>
                </c:pt>
                <c:pt idx="206">
                  <c:v>169.44844165000001</c:v>
                </c:pt>
                <c:pt idx="207">
                  <c:v>168.01253165</c:v>
                </c:pt>
                <c:pt idx="208">
                  <c:v>166.57662164999999</c:v>
                </c:pt>
                <c:pt idx="209">
                  <c:v>165.452866</c:v>
                </c:pt>
                <c:pt idx="210">
                  <c:v>164.89098815</c:v>
                </c:pt>
                <c:pt idx="211">
                  <c:v>163.70480165000001</c:v>
                </c:pt>
                <c:pt idx="212">
                  <c:v>162.8307695</c:v>
                </c:pt>
                <c:pt idx="213">
                  <c:v>162.01916815000001</c:v>
                </c:pt>
                <c:pt idx="214">
                  <c:v>161.45729030000001</c:v>
                </c:pt>
                <c:pt idx="215">
                  <c:v>160.89541249999999</c:v>
                </c:pt>
                <c:pt idx="216">
                  <c:v>160.3335347</c:v>
                </c:pt>
                <c:pt idx="217">
                  <c:v>159.70922594999999</c:v>
                </c:pt>
                <c:pt idx="218">
                  <c:v>158.52303939999999</c:v>
                </c:pt>
                <c:pt idx="219">
                  <c:v>157.9611616</c:v>
                </c:pt>
                <c:pt idx="220">
                  <c:v>157.71143814999999</c:v>
                </c:pt>
                <c:pt idx="221">
                  <c:v>157.46171469999999</c:v>
                </c:pt>
                <c:pt idx="222">
                  <c:v>156.89983685000001</c:v>
                </c:pt>
                <c:pt idx="223">
                  <c:v>156.33795900000001</c:v>
                </c:pt>
                <c:pt idx="224">
                  <c:v>155.71365030000001</c:v>
                </c:pt>
                <c:pt idx="225">
                  <c:v>155.08934160000001</c:v>
                </c:pt>
                <c:pt idx="226">
                  <c:v>154.52746375000001</c:v>
                </c:pt>
                <c:pt idx="227">
                  <c:v>153.71586245</c:v>
                </c:pt>
                <c:pt idx="228">
                  <c:v>152.8418303</c:v>
                </c:pt>
                <c:pt idx="229">
                  <c:v>151.65564375</c:v>
                </c:pt>
                <c:pt idx="230">
                  <c:v>151.09376589999999</c:v>
                </c:pt>
                <c:pt idx="231">
                  <c:v>150.5318881</c:v>
                </c:pt>
                <c:pt idx="232">
                  <c:v>149.40813245000001</c:v>
                </c:pt>
                <c:pt idx="233">
                  <c:v>148.84625460000001</c:v>
                </c:pt>
                <c:pt idx="234">
                  <c:v>148.53410024999999</c:v>
                </c:pt>
                <c:pt idx="235">
                  <c:v>148.22194590000001</c:v>
                </c:pt>
                <c:pt idx="236">
                  <c:v>147.66006805000001</c:v>
                </c:pt>
                <c:pt idx="237">
                  <c:v>147.66006805000001</c:v>
                </c:pt>
                <c:pt idx="238">
                  <c:v>147.66006805000001</c:v>
                </c:pt>
                <c:pt idx="239">
                  <c:v>147.66006805000001</c:v>
                </c:pt>
                <c:pt idx="240">
                  <c:v>147.66006805000001</c:v>
                </c:pt>
                <c:pt idx="241">
                  <c:v>147.66006805000001</c:v>
                </c:pt>
                <c:pt idx="242">
                  <c:v>148.22194590000001</c:v>
                </c:pt>
                <c:pt idx="243">
                  <c:v>148.53410024999999</c:v>
                </c:pt>
                <c:pt idx="244">
                  <c:v>148.84625460000001</c:v>
                </c:pt>
                <c:pt idx="245">
                  <c:v>148.84625460000001</c:v>
                </c:pt>
                <c:pt idx="246">
                  <c:v>148.84625460000001</c:v>
                </c:pt>
                <c:pt idx="247">
                  <c:v>148.84625460000001</c:v>
                </c:pt>
                <c:pt idx="248">
                  <c:v>149.40813245000001</c:v>
                </c:pt>
                <c:pt idx="249">
                  <c:v>150.5318881</c:v>
                </c:pt>
                <c:pt idx="250">
                  <c:v>151.09376589999999</c:v>
                </c:pt>
                <c:pt idx="251">
                  <c:v>151.65564375</c:v>
                </c:pt>
                <c:pt idx="252">
                  <c:v>152.8418303</c:v>
                </c:pt>
                <c:pt idx="253">
                  <c:v>153.71586245</c:v>
                </c:pt>
                <c:pt idx="254">
                  <c:v>154.52746375000001</c:v>
                </c:pt>
                <c:pt idx="255">
                  <c:v>155.71365030000001</c:v>
                </c:pt>
                <c:pt idx="256">
                  <c:v>156.33795900000001</c:v>
                </c:pt>
                <c:pt idx="257">
                  <c:v>156.89983685000001</c:v>
                </c:pt>
                <c:pt idx="258">
                  <c:v>157.71143814999999</c:v>
                </c:pt>
                <c:pt idx="259">
                  <c:v>157.9611616</c:v>
                </c:pt>
                <c:pt idx="260">
                  <c:v>157.9611616</c:v>
                </c:pt>
                <c:pt idx="261">
                  <c:v>158.52303939999999</c:v>
                </c:pt>
                <c:pt idx="262">
                  <c:v>159.70922594999999</c:v>
                </c:pt>
                <c:pt idx="263">
                  <c:v>160.89541249999999</c:v>
                </c:pt>
                <c:pt idx="264">
                  <c:v>162.01916815000001</c:v>
                </c:pt>
                <c:pt idx="265">
                  <c:v>162.58104599999999</c:v>
                </c:pt>
                <c:pt idx="266">
                  <c:v>162.58104599999999</c:v>
                </c:pt>
                <c:pt idx="267">
                  <c:v>162.58104599999999</c:v>
                </c:pt>
                <c:pt idx="268">
                  <c:v>162.58104599999999</c:v>
                </c:pt>
                <c:pt idx="269">
                  <c:v>162.58104599999999</c:v>
                </c:pt>
                <c:pt idx="270">
                  <c:v>162.58104599999999</c:v>
                </c:pt>
                <c:pt idx="271">
                  <c:v>162.8307695</c:v>
                </c:pt>
                <c:pt idx="272">
                  <c:v>163.70480165000001</c:v>
                </c:pt>
                <c:pt idx="273">
                  <c:v>164.89098815</c:v>
                </c:pt>
                <c:pt idx="274">
                  <c:v>166.01474379999999</c:v>
                </c:pt>
                <c:pt idx="275">
                  <c:v>167.13849945000001</c:v>
                </c:pt>
                <c:pt idx="276">
                  <c:v>168.5744095</c:v>
                </c:pt>
                <c:pt idx="277">
                  <c:v>170.01031950000001</c:v>
                </c:pt>
                <c:pt idx="278">
                  <c:v>171.13407515</c:v>
                </c:pt>
                <c:pt idx="279">
                  <c:v>172.56998515000001</c:v>
                </c:pt>
                <c:pt idx="280">
                  <c:v>174.00589514999999</c:v>
                </c:pt>
                <c:pt idx="281">
                  <c:v>175.12965084999999</c:v>
                </c:pt>
                <c:pt idx="282">
                  <c:v>176.25340650000001</c:v>
                </c:pt>
                <c:pt idx="283">
                  <c:v>176.8152843</c:v>
                </c:pt>
                <c:pt idx="284">
                  <c:v>176.8152843</c:v>
                </c:pt>
                <c:pt idx="285">
                  <c:v>177.12743864999999</c:v>
                </c:pt>
                <c:pt idx="286">
                  <c:v>178.00147079999999</c:v>
                </c:pt>
                <c:pt idx="287">
                  <c:v>179.12522645000001</c:v>
                </c:pt>
                <c:pt idx="288">
                  <c:v>180.24898214999999</c:v>
                </c:pt>
                <c:pt idx="289">
                  <c:v>180.81085999999999</c:v>
                </c:pt>
                <c:pt idx="290">
                  <c:v>181.43516869999999</c:v>
                </c:pt>
                <c:pt idx="291">
                  <c:v>182.30920090000001</c:v>
                </c:pt>
                <c:pt idx="292">
                  <c:v>182.5589244</c:v>
                </c:pt>
                <c:pt idx="293">
                  <c:v>183.12080220000001</c:v>
                </c:pt>
                <c:pt idx="294">
                  <c:v>183.68268</c:v>
                </c:pt>
                <c:pt idx="295">
                  <c:v>184.24455785000001</c:v>
                </c:pt>
                <c:pt idx="296">
                  <c:v>185.43074435</c:v>
                </c:pt>
                <c:pt idx="297">
                  <c:v>186.61693084999999</c:v>
                </c:pt>
                <c:pt idx="298">
                  <c:v>187.42853220000001</c:v>
                </c:pt>
                <c:pt idx="299">
                  <c:v>187.67825569999999</c:v>
                </c:pt>
                <c:pt idx="300">
                  <c:v>188.24013350000001</c:v>
                </c:pt>
                <c:pt idx="301">
                  <c:v>189.98819785000001</c:v>
                </c:pt>
                <c:pt idx="302">
                  <c:v>191.98598569999999</c:v>
                </c:pt>
                <c:pt idx="303">
                  <c:v>193.98377350000001</c:v>
                </c:pt>
                <c:pt idx="304">
                  <c:v>196.29371570000001</c:v>
                </c:pt>
                <c:pt idx="305">
                  <c:v>197.72962570000001</c:v>
                </c:pt>
                <c:pt idx="306">
                  <c:v>199.16553569999999</c:v>
                </c:pt>
                <c:pt idx="307">
                  <c:v>200.85116919999999</c:v>
                </c:pt>
                <c:pt idx="308">
                  <c:v>202.28707919999999</c:v>
                </c:pt>
                <c:pt idx="309">
                  <c:v>203.72298925000001</c:v>
                </c:pt>
                <c:pt idx="310">
                  <c:v>205.40862275000001</c:v>
                </c:pt>
                <c:pt idx="311">
                  <c:v>207.40641055</c:v>
                </c:pt>
                <c:pt idx="312">
                  <c:v>209.40419835</c:v>
                </c:pt>
                <c:pt idx="313">
                  <c:v>211.15226275000001</c:v>
                </c:pt>
                <c:pt idx="314">
                  <c:v>212.58817275000001</c:v>
                </c:pt>
                <c:pt idx="315">
                  <c:v>213.96165185000001</c:v>
                </c:pt>
                <c:pt idx="316">
                  <c:v>215.70971625000001</c:v>
                </c:pt>
                <c:pt idx="317">
                  <c:v>218.33181279999999</c:v>
                </c:pt>
                <c:pt idx="318">
                  <c:v>221.20363280000001</c:v>
                </c:pt>
                <c:pt idx="319">
                  <c:v>223.76329845000001</c:v>
                </c:pt>
                <c:pt idx="320">
                  <c:v>225.76108629999999</c:v>
                </c:pt>
                <c:pt idx="321">
                  <c:v>227.75887415</c:v>
                </c:pt>
                <c:pt idx="322">
                  <c:v>230.00638545000001</c:v>
                </c:pt>
                <c:pt idx="323">
                  <c:v>231.44229544999999</c:v>
                </c:pt>
                <c:pt idx="324">
                  <c:v>232.87820545</c:v>
                </c:pt>
                <c:pt idx="325">
                  <c:v>235.12571675000001</c:v>
                </c:pt>
                <c:pt idx="326">
                  <c:v>237.12350459999999</c:v>
                </c:pt>
                <c:pt idx="327">
                  <c:v>239.12129245</c:v>
                </c:pt>
                <c:pt idx="328">
                  <c:v>240.55720245000001</c:v>
                </c:pt>
                <c:pt idx="329">
                  <c:v>241.99311245000001</c:v>
                </c:pt>
                <c:pt idx="330">
                  <c:v>244.30305465000001</c:v>
                </c:pt>
                <c:pt idx="331">
                  <c:v>246.30084249999999</c:v>
                </c:pt>
                <c:pt idx="332">
                  <c:v>247.73675249999999</c:v>
                </c:pt>
                <c:pt idx="333">
                  <c:v>249.48481684999999</c:v>
                </c:pt>
                <c:pt idx="334">
                  <c:v>250.858296</c:v>
                </c:pt>
                <c:pt idx="335">
                  <c:v>251.73232815</c:v>
                </c:pt>
                <c:pt idx="336">
                  <c:v>252.91851464999999</c:v>
                </c:pt>
                <c:pt idx="337">
                  <c:v>254.04227030000001</c:v>
                </c:pt>
                <c:pt idx="338">
                  <c:v>255.16602595000001</c:v>
                </c:pt>
                <c:pt idx="339">
                  <c:v>256.60193600000002</c:v>
                </c:pt>
                <c:pt idx="340">
                  <c:v>258.03784604999998</c:v>
                </c:pt>
                <c:pt idx="341">
                  <c:v>259.72347954999998</c:v>
                </c:pt>
                <c:pt idx="342">
                  <c:v>261.15938949999997</c:v>
                </c:pt>
                <c:pt idx="343">
                  <c:v>262.59529950000001</c:v>
                </c:pt>
                <c:pt idx="344">
                  <c:v>264.59308735000002</c:v>
                </c:pt>
                <c:pt idx="345">
                  <c:v>266.02899735</c:v>
                </c:pt>
                <c:pt idx="346">
                  <c:v>267.15275300000002</c:v>
                </c:pt>
                <c:pt idx="347">
                  <c:v>268.83838644999997</c:v>
                </c:pt>
                <c:pt idx="348">
                  <c:v>270.83617429999998</c:v>
                </c:pt>
                <c:pt idx="349">
                  <c:v>272.89639299999999</c:v>
                </c:pt>
                <c:pt idx="350">
                  <c:v>274.89418085</c:v>
                </c:pt>
                <c:pt idx="351">
                  <c:v>276.26765999999998</c:v>
                </c:pt>
                <c:pt idx="352">
                  <c:v>277.45384654999998</c:v>
                </c:pt>
                <c:pt idx="353">
                  <c:v>278.64003309999998</c:v>
                </c:pt>
                <c:pt idx="354">
                  <c:v>280.01351219999998</c:v>
                </c:pt>
                <c:pt idx="355">
                  <c:v>280.57539005000001</c:v>
                </c:pt>
                <c:pt idx="356">
                  <c:v>280.57539005000001</c:v>
                </c:pt>
                <c:pt idx="357">
                  <c:v>280.57539005000001</c:v>
                </c:pt>
                <c:pt idx="358">
                  <c:v>280.57539005000001</c:v>
                </c:pt>
                <c:pt idx="359">
                  <c:v>280.57539005000001</c:v>
                </c:pt>
                <c:pt idx="360">
                  <c:v>279.76378875</c:v>
                </c:pt>
                <c:pt idx="361">
                  <c:v>278.64003309999998</c:v>
                </c:pt>
                <c:pt idx="362">
                  <c:v>277.45384654999998</c:v>
                </c:pt>
                <c:pt idx="363">
                  <c:v>276.26765999999998</c:v>
                </c:pt>
                <c:pt idx="364">
                  <c:v>275.45605870000003</c:v>
                </c:pt>
                <c:pt idx="365">
                  <c:v>274.64445734999998</c:v>
                </c:pt>
                <c:pt idx="366">
                  <c:v>273.45827085000002</c:v>
                </c:pt>
                <c:pt idx="367">
                  <c:v>272.83396219999997</c:v>
                </c:pt>
                <c:pt idx="368">
                  <c:v>272.27208435</c:v>
                </c:pt>
                <c:pt idx="369">
                  <c:v>271.71020650000003</c:v>
                </c:pt>
                <c:pt idx="370">
                  <c:v>271.14832869999998</c:v>
                </c:pt>
                <c:pt idx="371">
                  <c:v>270.27429649999999</c:v>
                </c:pt>
                <c:pt idx="372">
                  <c:v>269.96214209999999</c:v>
                </c:pt>
                <c:pt idx="373">
                  <c:v>269.4002643</c:v>
                </c:pt>
                <c:pt idx="374">
                  <c:v>268.83838650000001</c:v>
                </c:pt>
                <c:pt idx="375">
                  <c:v>268.27650864999998</c:v>
                </c:pt>
                <c:pt idx="376">
                  <c:v>267.71463080000001</c:v>
                </c:pt>
                <c:pt idx="377">
                  <c:v>267.15275300000002</c:v>
                </c:pt>
                <c:pt idx="378">
                  <c:v>266.59087520000003</c:v>
                </c:pt>
                <c:pt idx="379">
                  <c:v>266.02899735</c:v>
                </c:pt>
                <c:pt idx="380">
                  <c:v>265.46711950000002</c:v>
                </c:pt>
                <c:pt idx="381">
                  <c:v>265.15496515000001</c:v>
                </c:pt>
                <c:pt idx="382">
                  <c:v>264.280933</c:v>
                </c:pt>
                <c:pt idx="383">
                  <c:v>263.71905520000001</c:v>
                </c:pt>
                <c:pt idx="384">
                  <c:v>263.15717734999998</c:v>
                </c:pt>
                <c:pt idx="385">
                  <c:v>262.03342164999998</c:v>
                </c:pt>
                <c:pt idx="386">
                  <c:v>261.15938949999997</c:v>
                </c:pt>
                <c:pt idx="387">
                  <c:v>260.8472352</c:v>
                </c:pt>
                <c:pt idx="388">
                  <c:v>260.28535735000003</c:v>
                </c:pt>
                <c:pt idx="389">
                  <c:v>258.59972384999998</c:v>
                </c:pt>
                <c:pt idx="390">
                  <c:v>256.91409034999998</c:v>
                </c:pt>
                <c:pt idx="391">
                  <c:v>255.47818029999999</c:v>
                </c:pt>
                <c:pt idx="392">
                  <c:v>253.48039245000001</c:v>
                </c:pt>
                <c:pt idx="393">
                  <c:v>251.48260465000001</c:v>
                </c:pt>
                <c:pt idx="394">
                  <c:v>250.04669465000001</c:v>
                </c:pt>
                <c:pt idx="395">
                  <c:v>248.29863030000001</c:v>
                </c:pt>
                <c:pt idx="396">
                  <c:v>246.30084249999999</c:v>
                </c:pt>
                <c:pt idx="397">
                  <c:v>244.86493250000001</c:v>
                </c:pt>
                <c:pt idx="398">
                  <c:v>243.67874595000001</c:v>
                </c:pt>
                <c:pt idx="399">
                  <c:v>242.55499029999999</c:v>
                </c:pt>
                <c:pt idx="400">
                  <c:v>241.43123464999999</c:v>
                </c:pt>
                <c:pt idx="401">
                  <c:v>240.55720245000001</c:v>
                </c:pt>
                <c:pt idx="402">
                  <c:v>240.24504809999999</c:v>
                </c:pt>
                <c:pt idx="403">
                  <c:v>239.6831703</c:v>
                </c:pt>
                <c:pt idx="404">
                  <c:v>239.12129250000001</c:v>
                </c:pt>
                <c:pt idx="405">
                  <c:v>239.12129250000001</c:v>
                </c:pt>
                <c:pt idx="406">
                  <c:v>238.55941465000001</c:v>
                </c:pt>
                <c:pt idx="407">
                  <c:v>237.12350459999999</c:v>
                </c:pt>
                <c:pt idx="408">
                  <c:v>235.68759455</c:v>
                </c:pt>
                <c:pt idx="409">
                  <c:v>234.00196105000001</c:v>
                </c:pt>
                <c:pt idx="410">
                  <c:v>232.31632759999999</c:v>
                </c:pt>
                <c:pt idx="411">
                  <c:v>230.88041759999999</c:v>
                </c:pt>
                <c:pt idx="412">
                  <c:v>228.88262975000001</c:v>
                </c:pt>
                <c:pt idx="413">
                  <c:v>227.1969963</c:v>
                </c:pt>
                <c:pt idx="414">
                  <c:v>225.76108629999999</c:v>
                </c:pt>
                <c:pt idx="415">
                  <c:v>223.76329845000001</c:v>
                </c:pt>
                <c:pt idx="416">
                  <c:v>221.7655106</c:v>
                </c:pt>
                <c:pt idx="417">
                  <c:v>220.32960059999999</c:v>
                </c:pt>
                <c:pt idx="418">
                  <c:v>219.1434141</c:v>
                </c:pt>
                <c:pt idx="419">
                  <c:v>217.70750409999999</c:v>
                </c:pt>
                <c:pt idx="420">
                  <c:v>215.70971625000001</c:v>
                </c:pt>
                <c:pt idx="421">
                  <c:v>213.39977404999999</c:v>
                </c:pt>
                <c:pt idx="422">
                  <c:v>212.02629494999999</c:v>
                </c:pt>
                <c:pt idx="423">
                  <c:v>210.59038494999999</c:v>
                </c:pt>
                <c:pt idx="424">
                  <c:v>208.84232055000001</c:v>
                </c:pt>
                <c:pt idx="425">
                  <c:v>207.71856489999999</c:v>
                </c:pt>
                <c:pt idx="426">
                  <c:v>206.84453275000001</c:v>
                </c:pt>
                <c:pt idx="427">
                  <c:v>205.97050055</c:v>
                </c:pt>
                <c:pt idx="428">
                  <c:v>204.8467449</c:v>
                </c:pt>
                <c:pt idx="429">
                  <c:v>204.28486710000001</c:v>
                </c:pt>
                <c:pt idx="430">
                  <c:v>203.72298925000001</c:v>
                </c:pt>
                <c:pt idx="431">
                  <c:v>203.16111140000001</c:v>
                </c:pt>
                <c:pt idx="432">
                  <c:v>203.16111140000001</c:v>
                </c:pt>
                <c:pt idx="433">
                  <c:v>203.16111140000001</c:v>
                </c:pt>
                <c:pt idx="434">
                  <c:v>203.16111140000001</c:v>
                </c:pt>
                <c:pt idx="435">
                  <c:v>203.16111140000001</c:v>
                </c:pt>
                <c:pt idx="436">
                  <c:v>203.16111140000001</c:v>
                </c:pt>
                <c:pt idx="437">
                  <c:v>203.16111140000001</c:v>
                </c:pt>
                <c:pt idx="438">
                  <c:v>203.16111140000001</c:v>
                </c:pt>
                <c:pt idx="439">
                  <c:v>203.16111140000001</c:v>
                </c:pt>
                <c:pt idx="440">
                  <c:v>203.72298925000001</c:v>
                </c:pt>
                <c:pt idx="441">
                  <c:v>204.28486710000001</c:v>
                </c:pt>
                <c:pt idx="442">
                  <c:v>204.8467449</c:v>
                </c:pt>
                <c:pt idx="443">
                  <c:v>205.97050055</c:v>
                </c:pt>
                <c:pt idx="444">
                  <c:v>206.84453275000001</c:v>
                </c:pt>
                <c:pt idx="445">
                  <c:v>207.1566871</c:v>
                </c:pt>
                <c:pt idx="446">
                  <c:v>207.1566871</c:v>
                </c:pt>
                <c:pt idx="447">
                  <c:v>207.1566871</c:v>
                </c:pt>
                <c:pt idx="448">
                  <c:v>207.1566871</c:v>
                </c:pt>
                <c:pt idx="449">
                  <c:v>207.1566871</c:v>
                </c:pt>
                <c:pt idx="450">
                  <c:v>207.1566871</c:v>
                </c:pt>
                <c:pt idx="451">
                  <c:v>207.71856489999999</c:v>
                </c:pt>
                <c:pt idx="452">
                  <c:v>208.28044270000001</c:v>
                </c:pt>
                <c:pt idx="453">
                  <c:v>208.84232055000001</c:v>
                </c:pt>
                <c:pt idx="454">
                  <c:v>209.9660762</c:v>
                </c:pt>
                <c:pt idx="455">
                  <c:v>210.52795399999999</c:v>
                </c:pt>
                <c:pt idx="456">
                  <c:v>211.15226275000001</c:v>
                </c:pt>
                <c:pt idx="457">
                  <c:v>212.58817275000001</c:v>
                </c:pt>
                <c:pt idx="458">
                  <c:v>213.96165185000001</c:v>
                </c:pt>
                <c:pt idx="459">
                  <c:v>215.70971625000001</c:v>
                </c:pt>
                <c:pt idx="460">
                  <c:v>217.14562624999999</c:v>
                </c:pt>
                <c:pt idx="461">
                  <c:v>218.58153625</c:v>
                </c:pt>
                <c:pt idx="462">
                  <c:v>220.32960059999999</c:v>
                </c:pt>
                <c:pt idx="463">
                  <c:v>221.7655106</c:v>
                </c:pt>
                <c:pt idx="464">
                  <c:v>223.20142064999999</c:v>
                </c:pt>
                <c:pt idx="465">
                  <c:v>224.88705415000001</c:v>
                </c:pt>
                <c:pt idx="466">
                  <c:v>226.88484195000001</c:v>
                </c:pt>
                <c:pt idx="467">
                  <c:v>228.88262975000001</c:v>
                </c:pt>
                <c:pt idx="468">
                  <c:v>230.56826325</c:v>
                </c:pt>
                <c:pt idx="469">
                  <c:v>231.44229544999999</c:v>
                </c:pt>
                <c:pt idx="470">
                  <c:v>232.31632759999999</c:v>
                </c:pt>
                <c:pt idx="471">
                  <c:v>234.00196105000001</c:v>
                </c:pt>
                <c:pt idx="472">
                  <c:v>235.99974889999999</c:v>
                </c:pt>
                <c:pt idx="473">
                  <c:v>237.99753680000001</c:v>
                </c:pt>
                <c:pt idx="474">
                  <c:v>239.99532464999999</c:v>
                </c:pt>
                <c:pt idx="475">
                  <c:v>241.99311245000001</c:v>
                </c:pt>
                <c:pt idx="476">
                  <c:v>243.67874595000001</c:v>
                </c:pt>
                <c:pt idx="477">
                  <c:v>244.86493250000001</c:v>
                </c:pt>
                <c:pt idx="478">
                  <c:v>245.73896465000001</c:v>
                </c:pt>
                <c:pt idx="479">
                  <c:v>247.17487464999999</c:v>
                </c:pt>
                <c:pt idx="480">
                  <c:v>248.92293900000001</c:v>
                </c:pt>
                <c:pt idx="481">
                  <c:v>250.04669465000001</c:v>
                </c:pt>
                <c:pt idx="482">
                  <c:v>250.60857250000001</c:v>
                </c:pt>
                <c:pt idx="483">
                  <c:v>250.858296</c:v>
                </c:pt>
                <c:pt idx="484">
                  <c:v>251.10801950000001</c:v>
                </c:pt>
                <c:pt idx="485">
                  <c:v>251.10801950000001</c:v>
                </c:pt>
                <c:pt idx="486">
                  <c:v>251.10801950000001</c:v>
                </c:pt>
                <c:pt idx="487">
                  <c:v>251.10801950000001</c:v>
                </c:pt>
                <c:pt idx="488">
                  <c:v>251.10801950000001</c:v>
                </c:pt>
                <c:pt idx="489">
                  <c:v>251.73232815</c:v>
                </c:pt>
                <c:pt idx="490">
                  <c:v>252.35663679999999</c:v>
                </c:pt>
                <c:pt idx="491">
                  <c:v>252.35663679999999</c:v>
                </c:pt>
                <c:pt idx="492">
                  <c:v>252.91851464999999</c:v>
                </c:pt>
                <c:pt idx="493">
                  <c:v>254.04227030000001</c:v>
                </c:pt>
                <c:pt idx="494">
                  <c:v>254.6041481</c:v>
                </c:pt>
                <c:pt idx="495">
                  <c:v>255.16602595000001</c:v>
                </c:pt>
                <c:pt idx="496">
                  <c:v>256.60193600000002</c:v>
                </c:pt>
                <c:pt idx="497">
                  <c:v>258.03784604999998</c:v>
                </c:pt>
                <c:pt idx="498">
                  <c:v>259.16160170000001</c:v>
                </c:pt>
                <c:pt idx="499">
                  <c:v>260.28535735000003</c:v>
                </c:pt>
                <c:pt idx="500">
                  <c:v>261.15938949999997</c:v>
                </c:pt>
                <c:pt idx="501">
                  <c:v>262.03342164999998</c:v>
                </c:pt>
                <c:pt idx="502">
                  <c:v>262.59529950000001</c:v>
                </c:pt>
                <c:pt idx="503">
                  <c:v>263.15717734999998</c:v>
                </c:pt>
                <c:pt idx="504">
                  <c:v>264.280933</c:v>
                </c:pt>
                <c:pt idx="505">
                  <c:v>264.8428108</c:v>
                </c:pt>
                <c:pt idx="506">
                  <c:v>265.15496515000001</c:v>
                </c:pt>
                <c:pt idx="507">
                  <c:v>266.02899735</c:v>
                </c:pt>
                <c:pt idx="508">
                  <c:v>266.59087520000003</c:v>
                </c:pt>
                <c:pt idx="509">
                  <c:v>266.59087520000003</c:v>
                </c:pt>
                <c:pt idx="510">
                  <c:v>267.15275300000002</c:v>
                </c:pt>
                <c:pt idx="511">
                  <c:v>267.71463080000001</c:v>
                </c:pt>
                <c:pt idx="512">
                  <c:v>268.83838644999997</c:v>
                </c:pt>
                <c:pt idx="513">
                  <c:v>272.0223608</c:v>
                </c:pt>
                <c:pt idx="514">
                  <c:v>274.64445734999998</c:v>
                </c:pt>
                <c:pt idx="515">
                  <c:v>276.01793650000002</c:v>
                </c:pt>
                <c:pt idx="516">
                  <c:v>277.45384654999998</c:v>
                </c:pt>
                <c:pt idx="517">
                  <c:v>278.64003309999998</c:v>
                </c:pt>
                <c:pt idx="518">
                  <c:v>279.76378875</c:v>
                </c:pt>
                <c:pt idx="519">
                  <c:v>279.76378875</c:v>
                </c:pt>
                <c:pt idx="520">
                  <c:v>279.76378875</c:v>
                </c:pt>
                <c:pt idx="521">
                  <c:v>280.57539005000001</c:v>
                </c:pt>
                <c:pt idx="522">
                  <c:v>281.44942220000001</c:v>
                </c:pt>
                <c:pt idx="523">
                  <c:v>282.63560875000002</c:v>
                </c:pt>
                <c:pt idx="524">
                  <c:v>283.75936439999998</c:v>
                </c:pt>
                <c:pt idx="525">
                  <c:v>284.57096569999999</c:v>
                </c:pt>
                <c:pt idx="526">
                  <c:v>285.44499789999998</c:v>
                </c:pt>
                <c:pt idx="527">
                  <c:v>286.6311844</c:v>
                </c:pt>
                <c:pt idx="528">
                  <c:v>287.75494005000002</c:v>
                </c:pt>
                <c:pt idx="529">
                  <c:v>288.87869569999998</c:v>
                </c:pt>
                <c:pt idx="530">
                  <c:v>289.75272790000002</c:v>
                </c:pt>
                <c:pt idx="531">
                  <c:v>290.62676010000001</c:v>
                </c:pt>
                <c:pt idx="532">
                  <c:v>291.1886379</c:v>
                </c:pt>
                <c:pt idx="533">
                  <c:v>291.75051574999998</c:v>
                </c:pt>
                <c:pt idx="534">
                  <c:v>292.8742714</c:v>
                </c:pt>
                <c:pt idx="535">
                  <c:v>293.99802705000002</c:v>
                </c:pt>
                <c:pt idx="536">
                  <c:v>294.87205925000001</c:v>
                </c:pt>
                <c:pt idx="537">
                  <c:v>295.74609140000001</c:v>
                </c:pt>
                <c:pt idx="538">
                  <c:v>296.86984704999998</c:v>
                </c:pt>
                <c:pt idx="539">
                  <c:v>297.9936027</c:v>
                </c:pt>
                <c:pt idx="540">
                  <c:v>299.17978925</c:v>
                </c:pt>
                <c:pt idx="541">
                  <c:v>301.17757710000001</c:v>
                </c:pt>
                <c:pt idx="542">
                  <c:v>303.17536489999998</c:v>
                </c:pt>
                <c:pt idx="543">
                  <c:v>304.61127494999999</c:v>
                </c:pt>
                <c:pt idx="544">
                  <c:v>305.98475409999998</c:v>
                </c:pt>
                <c:pt idx="545">
                  <c:v>307.73281839999999</c:v>
                </c:pt>
                <c:pt idx="546">
                  <c:v>308.9190049</c:v>
                </c:pt>
                <c:pt idx="547">
                  <c:v>309.16872840000002</c:v>
                </c:pt>
                <c:pt idx="548">
                  <c:v>311.16651624999997</c:v>
                </c:pt>
                <c:pt idx="549">
                  <c:v>312.91458060000002</c:v>
                </c:pt>
                <c:pt idx="550">
                  <c:v>313.47645845</c:v>
                </c:pt>
                <c:pt idx="551">
                  <c:v>314.91236844999997</c:v>
                </c:pt>
                <c:pt idx="552">
                  <c:v>316.91015625</c:v>
                </c:pt>
                <c:pt idx="553">
                  <c:v>318.90794410000001</c:v>
                </c:pt>
                <c:pt idx="554">
                  <c:v>320.90573195000002</c:v>
                </c:pt>
                <c:pt idx="555">
                  <c:v>322.59136545000001</c:v>
                </c:pt>
                <c:pt idx="556">
                  <c:v>323.15324329999999</c:v>
                </c:pt>
                <c:pt idx="557">
                  <c:v>324.02727549999997</c:v>
                </c:pt>
                <c:pt idx="558">
                  <c:v>325.46318550000001</c:v>
                </c:pt>
                <c:pt idx="559">
                  <c:v>327.14881895000002</c:v>
                </c:pt>
                <c:pt idx="560">
                  <c:v>328.58472895</c:v>
                </c:pt>
                <c:pt idx="561">
                  <c:v>329.45876114999999</c:v>
                </c:pt>
                <c:pt idx="562">
                  <c:v>330.58251680000001</c:v>
                </c:pt>
                <c:pt idx="563">
                  <c:v>331.70627244999997</c:v>
                </c:pt>
                <c:pt idx="564">
                  <c:v>332.89245899999997</c:v>
                </c:pt>
                <c:pt idx="565">
                  <c:v>333.76649114999998</c:v>
                </c:pt>
                <c:pt idx="566">
                  <c:v>334.57809244999999</c:v>
                </c:pt>
                <c:pt idx="567">
                  <c:v>335.13997030000002</c:v>
                </c:pt>
                <c:pt idx="568">
                  <c:v>336.32615679999998</c:v>
                </c:pt>
                <c:pt idx="569">
                  <c:v>338.32394464999999</c:v>
                </c:pt>
                <c:pt idx="570">
                  <c:v>339.13554599999998</c:v>
                </c:pt>
                <c:pt idx="571">
                  <c:v>339.75985465000002</c:v>
                </c:pt>
                <c:pt idx="572">
                  <c:v>341.50791900000002</c:v>
                </c:pt>
                <c:pt idx="573">
                  <c:v>342.63167470000002</c:v>
                </c:pt>
                <c:pt idx="574">
                  <c:v>343.50570690000001</c:v>
                </c:pt>
                <c:pt idx="575">
                  <c:v>344.94161689999999</c:v>
                </c:pt>
                <c:pt idx="576">
                  <c:v>346.62725035</c:v>
                </c:pt>
                <c:pt idx="577">
                  <c:v>348.06316034999998</c:v>
                </c:pt>
                <c:pt idx="578">
                  <c:v>348.93719255000002</c:v>
                </c:pt>
                <c:pt idx="579">
                  <c:v>350.06094819999998</c:v>
                </c:pt>
                <c:pt idx="580">
                  <c:v>351.74658165</c:v>
                </c:pt>
                <c:pt idx="581">
                  <c:v>353.18249164999997</c:v>
                </c:pt>
                <c:pt idx="582">
                  <c:v>353.49464599999999</c:v>
                </c:pt>
                <c:pt idx="583">
                  <c:v>354.05652385000002</c:v>
                </c:pt>
                <c:pt idx="584">
                  <c:v>355.18027949999998</c:v>
                </c:pt>
                <c:pt idx="585">
                  <c:v>356.30403515</c:v>
                </c:pt>
                <c:pt idx="586">
                  <c:v>357.42779080000003</c:v>
                </c:pt>
                <c:pt idx="587">
                  <c:v>358.30182300000001</c:v>
                </c:pt>
                <c:pt idx="588">
                  <c:v>359.1758552</c:v>
                </c:pt>
                <c:pt idx="589">
                  <c:v>359.73773299999999</c:v>
                </c:pt>
                <c:pt idx="590">
                  <c:v>360.8614887</c:v>
                </c:pt>
                <c:pt idx="591">
                  <c:v>362.60955304999999</c:v>
                </c:pt>
                <c:pt idx="592">
                  <c:v>364.04546299999998</c:v>
                </c:pt>
                <c:pt idx="593">
                  <c:v>365.48137305</c:v>
                </c:pt>
                <c:pt idx="594">
                  <c:v>367.22943744999998</c:v>
                </c:pt>
                <c:pt idx="595">
                  <c:v>368.60291654999997</c:v>
                </c:pt>
                <c:pt idx="596">
                  <c:v>370.03882655000001</c:v>
                </c:pt>
                <c:pt idx="597">
                  <c:v>371.7868909</c:v>
                </c:pt>
                <c:pt idx="598">
                  <c:v>373.22280089999998</c:v>
                </c:pt>
                <c:pt idx="599">
                  <c:v>374.09683310000003</c:v>
                </c:pt>
                <c:pt idx="600">
                  <c:v>374.65871090000002</c:v>
                </c:pt>
                <c:pt idx="601">
                  <c:v>375.78246654999998</c:v>
                </c:pt>
                <c:pt idx="602">
                  <c:v>376.9062222</c:v>
                </c:pt>
                <c:pt idx="603">
                  <c:v>377.46809999999999</c:v>
                </c:pt>
                <c:pt idx="604">
                  <c:v>377.78025439999999</c:v>
                </c:pt>
                <c:pt idx="605">
                  <c:v>378.65428659999998</c:v>
                </c:pt>
                <c:pt idx="606">
                  <c:v>379.21616440000003</c:v>
                </c:pt>
                <c:pt idx="607">
                  <c:v>379.77804225</c:v>
                </c:pt>
                <c:pt idx="608">
                  <c:v>379.77804225</c:v>
                </c:pt>
                <c:pt idx="609">
                  <c:v>379.77804225</c:v>
                </c:pt>
                <c:pt idx="610">
                  <c:v>379.77804225</c:v>
                </c:pt>
                <c:pt idx="611">
                  <c:v>379.77804225</c:v>
                </c:pt>
                <c:pt idx="612">
                  <c:v>379.77804225</c:v>
                </c:pt>
                <c:pt idx="613">
                  <c:v>379.21616440000003</c:v>
                </c:pt>
                <c:pt idx="614">
                  <c:v>378.65428659999998</c:v>
                </c:pt>
                <c:pt idx="615">
                  <c:v>377.78025439999999</c:v>
                </c:pt>
                <c:pt idx="616">
                  <c:v>376.9062222</c:v>
                </c:pt>
                <c:pt idx="617">
                  <c:v>375.78246654999998</c:v>
                </c:pt>
                <c:pt idx="618">
                  <c:v>375.22058870000001</c:v>
                </c:pt>
                <c:pt idx="619">
                  <c:v>374.65871090000002</c:v>
                </c:pt>
                <c:pt idx="620">
                  <c:v>374.09683310000003</c:v>
                </c:pt>
                <c:pt idx="621">
                  <c:v>373.4725244</c:v>
                </c:pt>
                <c:pt idx="622">
                  <c:v>372.59849220000001</c:v>
                </c:pt>
                <c:pt idx="623">
                  <c:v>372.34876869999999</c:v>
                </c:pt>
                <c:pt idx="624">
                  <c:v>372.34876869999999</c:v>
                </c:pt>
                <c:pt idx="625">
                  <c:v>372.34876869999999</c:v>
                </c:pt>
                <c:pt idx="626">
                  <c:v>372.34876869999999</c:v>
                </c:pt>
                <c:pt idx="627">
                  <c:v>372.34876869999999</c:v>
                </c:pt>
                <c:pt idx="628">
                  <c:v>372.34876869999999</c:v>
                </c:pt>
                <c:pt idx="629">
                  <c:v>372.59849220000001</c:v>
                </c:pt>
                <c:pt idx="630">
                  <c:v>372.84821570000003</c:v>
                </c:pt>
                <c:pt idx="631">
                  <c:v>373.4725244</c:v>
                </c:pt>
                <c:pt idx="632">
                  <c:v>374.65871090000002</c:v>
                </c:pt>
                <c:pt idx="633">
                  <c:v>375.78246654999998</c:v>
                </c:pt>
                <c:pt idx="634">
                  <c:v>377.2183766</c:v>
                </c:pt>
                <c:pt idx="635">
                  <c:v>378.65428659999998</c:v>
                </c:pt>
                <c:pt idx="636">
                  <c:v>380.33992009999997</c:v>
                </c:pt>
                <c:pt idx="637">
                  <c:v>382.02555360000002</c:v>
                </c:pt>
                <c:pt idx="638">
                  <c:v>382.58743140000001</c:v>
                </c:pt>
                <c:pt idx="639">
                  <c:v>382.89958575000003</c:v>
                </c:pt>
                <c:pt idx="640">
                  <c:v>384.33549575000001</c:v>
                </c:pt>
                <c:pt idx="641">
                  <c:v>386.58300704999999</c:v>
                </c:pt>
                <c:pt idx="642">
                  <c:v>388.5807949</c:v>
                </c:pt>
                <c:pt idx="643">
                  <c:v>390.64101360000001</c:v>
                </c:pt>
                <c:pt idx="644">
                  <c:v>393.20067925000001</c:v>
                </c:pt>
                <c:pt idx="645">
                  <c:v>395.19846710000002</c:v>
                </c:pt>
                <c:pt idx="646">
                  <c:v>396.63437709999999</c:v>
                </c:pt>
                <c:pt idx="647">
                  <c:v>398.63216495</c:v>
                </c:pt>
                <c:pt idx="648">
                  <c:v>401.1918306</c:v>
                </c:pt>
                <c:pt idx="649">
                  <c:v>403.75149625</c:v>
                </c:pt>
                <c:pt idx="650">
                  <c:v>406.06143845000003</c:v>
                </c:pt>
                <c:pt idx="651">
                  <c:v>407.49734845</c:v>
                </c:pt>
                <c:pt idx="652">
                  <c:v>410.0570141</c:v>
                </c:pt>
                <c:pt idx="653">
                  <c:v>413.74043545000001</c:v>
                </c:pt>
                <c:pt idx="654">
                  <c:v>417.17413329999999</c:v>
                </c:pt>
                <c:pt idx="655">
                  <c:v>421.16970894999997</c:v>
                </c:pt>
                <c:pt idx="656">
                  <c:v>424.91556114999997</c:v>
                </c:pt>
                <c:pt idx="657">
                  <c:v>427.47522685000001</c:v>
                </c:pt>
                <c:pt idx="658">
                  <c:v>430.03489250000001</c:v>
                </c:pt>
                <c:pt idx="659">
                  <c:v>431.78295680000002</c:v>
                </c:pt>
                <c:pt idx="660">
                  <c:v>432.09511120000002</c:v>
                </c:pt>
                <c:pt idx="661">
                  <c:v>432.96914340000001</c:v>
                </c:pt>
                <c:pt idx="662">
                  <c:v>434.09289905000003</c:v>
                </c:pt>
                <c:pt idx="663">
                  <c:v>435.21665469999999</c:v>
                </c:pt>
                <c:pt idx="664">
                  <c:v>436.09068685</c:v>
                </c:pt>
                <c:pt idx="665">
                  <c:v>436.40284120000001</c:v>
                </c:pt>
                <c:pt idx="666">
                  <c:v>436.40284120000001</c:v>
                </c:pt>
                <c:pt idx="667">
                  <c:v>436.96471904999999</c:v>
                </c:pt>
                <c:pt idx="668">
                  <c:v>437.52659690000002</c:v>
                </c:pt>
                <c:pt idx="669">
                  <c:v>437.52659690000002</c:v>
                </c:pt>
                <c:pt idx="670">
                  <c:v>437.52659690000002</c:v>
                </c:pt>
                <c:pt idx="671">
                  <c:v>438.08847470000001</c:v>
                </c:pt>
                <c:pt idx="672">
                  <c:v>438.6503525</c:v>
                </c:pt>
                <c:pt idx="673">
                  <c:v>438.6503525</c:v>
                </c:pt>
                <c:pt idx="674">
                  <c:v>438.6503525</c:v>
                </c:pt>
                <c:pt idx="675">
                  <c:v>438.6503525</c:v>
                </c:pt>
                <c:pt idx="676">
                  <c:v>438.6503525</c:v>
                </c:pt>
                <c:pt idx="677">
                  <c:v>438.6503525</c:v>
                </c:pt>
                <c:pt idx="678">
                  <c:v>438.6503525</c:v>
                </c:pt>
                <c:pt idx="679">
                  <c:v>438.6503525</c:v>
                </c:pt>
                <c:pt idx="680">
                  <c:v>438.6503525</c:v>
                </c:pt>
                <c:pt idx="681">
                  <c:v>438.6503525</c:v>
                </c:pt>
                <c:pt idx="682">
                  <c:v>439.21223035000003</c:v>
                </c:pt>
                <c:pt idx="683">
                  <c:v>439.7741082</c:v>
                </c:pt>
                <c:pt idx="684">
                  <c:v>440.33598599999999</c:v>
                </c:pt>
                <c:pt idx="685">
                  <c:v>441.77189600000003</c:v>
                </c:pt>
                <c:pt idx="686">
                  <c:v>442.64592820000001</c:v>
                </c:pt>
                <c:pt idx="687">
                  <c:v>443.20780600000001</c:v>
                </c:pt>
                <c:pt idx="688">
                  <c:v>444.33156165000003</c:v>
                </c:pt>
                <c:pt idx="689">
                  <c:v>445.45531734999997</c:v>
                </c:pt>
                <c:pt idx="690">
                  <c:v>445.45531734999997</c:v>
                </c:pt>
                <c:pt idx="691">
                  <c:v>445.45531734999997</c:v>
                </c:pt>
                <c:pt idx="692">
                  <c:v>445.45531734999997</c:v>
                </c:pt>
                <c:pt idx="693">
                  <c:v>445.45531734999997</c:v>
                </c:pt>
                <c:pt idx="694">
                  <c:v>445.45531734999997</c:v>
                </c:pt>
                <c:pt idx="695">
                  <c:v>444.33156165000003</c:v>
                </c:pt>
                <c:pt idx="696">
                  <c:v>443.7696838</c:v>
                </c:pt>
                <c:pt idx="697">
                  <c:v>443.20780600000001</c:v>
                </c:pt>
                <c:pt idx="698">
                  <c:v>442.64592820000001</c:v>
                </c:pt>
                <c:pt idx="699">
                  <c:v>442.64592820000001</c:v>
                </c:pt>
                <c:pt idx="700">
                  <c:v>442.64592820000001</c:v>
                </c:pt>
                <c:pt idx="701">
                  <c:v>442.64592820000001</c:v>
                </c:pt>
                <c:pt idx="702">
                  <c:v>442.64592820000001</c:v>
                </c:pt>
                <c:pt idx="703">
                  <c:v>442.64592820000001</c:v>
                </c:pt>
                <c:pt idx="704">
                  <c:v>442.08405034999998</c:v>
                </c:pt>
                <c:pt idx="705">
                  <c:v>442.08405034999998</c:v>
                </c:pt>
                <c:pt idx="706">
                  <c:v>440.64814035000001</c:v>
                </c:pt>
                <c:pt idx="707">
                  <c:v>439.21223035000003</c:v>
                </c:pt>
                <c:pt idx="708">
                  <c:v>438.08847470000001</c:v>
                </c:pt>
                <c:pt idx="709">
                  <c:v>436.96471904999999</c:v>
                </c:pt>
                <c:pt idx="710">
                  <c:v>436.09068685</c:v>
                </c:pt>
                <c:pt idx="711">
                  <c:v>435.21665469999999</c:v>
                </c:pt>
                <c:pt idx="712">
                  <c:v>434.09289905000003</c:v>
                </c:pt>
                <c:pt idx="713">
                  <c:v>432.65698900000001</c:v>
                </c:pt>
                <c:pt idx="714">
                  <c:v>431.22107899999997</c:v>
                </c:pt>
                <c:pt idx="715">
                  <c:v>430.65920119999998</c:v>
                </c:pt>
                <c:pt idx="716">
                  <c:v>430.09732335000001</c:v>
                </c:pt>
                <c:pt idx="717">
                  <c:v>428.91113684999999</c:v>
                </c:pt>
                <c:pt idx="718">
                  <c:v>427.72495034999997</c:v>
                </c:pt>
                <c:pt idx="719">
                  <c:v>427.1630725</c:v>
                </c:pt>
                <c:pt idx="720">
                  <c:v>426.91334899999998</c:v>
                </c:pt>
                <c:pt idx="721">
                  <c:v>426.10174769999998</c:v>
                </c:pt>
                <c:pt idx="722">
                  <c:v>424.91556114999997</c:v>
                </c:pt>
                <c:pt idx="723">
                  <c:v>423.72937460000003</c:v>
                </c:pt>
                <c:pt idx="724">
                  <c:v>422.60561895000001</c:v>
                </c:pt>
                <c:pt idx="725">
                  <c:v>421.16970894999997</c:v>
                </c:pt>
                <c:pt idx="726">
                  <c:v>419.73379894999999</c:v>
                </c:pt>
                <c:pt idx="727">
                  <c:v>418.61004329999997</c:v>
                </c:pt>
                <c:pt idx="728">
                  <c:v>417.48628765000001</c:v>
                </c:pt>
                <c:pt idx="729">
                  <c:v>416.61225545000002</c:v>
                </c:pt>
                <c:pt idx="730">
                  <c:v>415.73822330000002</c:v>
                </c:pt>
                <c:pt idx="731">
                  <c:v>414.61446764999999</c:v>
                </c:pt>
                <c:pt idx="732">
                  <c:v>414.05258980000002</c:v>
                </c:pt>
                <c:pt idx="733">
                  <c:v>413.49071199999997</c:v>
                </c:pt>
                <c:pt idx="734">
                  <c:v>412.92883419999998</c:v>
                </c:pt>
                <c:pt idx="735">
                  <c:v>412.92883419999998</c:v>
                </c:pt>
                <c:pt idx="736">
                  <c:v>412.61667979999999</c:v>
                </c:pt>
                <c:pt idx="737">
                  <c:v>412.30452539999999</c:v>
                </c:pt>
                <c:pt idx="738">
                  <c:v>411.7426476</c:v>
                </c:pt>
                <c:pt idx="739">
                  <c:v>410.05701414999999</c:v>
                </c:pt>
                <c:pt idx="740">
                  <c:v>408.37138064999999</c:v>
                </c:pt>
                <c:pt idx="741">
                  <c:v>407.49734845</c:v>
                </c:pt>
                <c:pt idx="742">
                  <c:v>406.6233163</c:v>
                </c:pt>
                <c:pt idx="743">
                  <c:v>405.49956064999998</c:v>
                </c:pt>
                <c:pt idx="744">
                  <c:v>404.37580494999997</c:v>
                </c:pt>
                <c:pt idx="745">
                  <c:v>404.37580494999997</c:v>
                </c:pt>
                <c:pt idx="746">
                  <c:v>403.8139271</c:v>
                </c:pt>
                <c:pt idx="747">
                  <c:v>403.18961839999997</c:v>
                </c:pt>
                <c:pt idx="748">
                  <c:v>402.31558625000002</c:v>
                </c:pt>
                <c:pt idx="749">
                  <c:v>401.503985</c:v>
                </c:pt>
                <c:pt idx="750">
                  <c:v>400.94210720000001</c:v>
                </c:pt>
                <c:pt idx="751">
                  <c:v>400.38022934999998</c:v>
                </c:pt>
                <c:pt idx="752">
                  <c:v>399.81835150000001</c:v>
                </c:pt>
                <c:pt idx="753">
                  <c:v>399.19404279999998</c:v>
                </c:pt>
                <c:pt idx="754">
                  <c:v>398.00785624999997</c:v>
                </c:pt>
                <c:pt idx="755">
                  <c:v>397.4459784</c:v>
                </c:pt>
                <c:pt idx="756">
                  <c:v>397.19625489999999</c:v>
                </c:pt>
                <c:pt idx="757">
                  <c:v>396.38465359999998</c:v>
                </c:pt>
                <c:pt idx="758">
                  <c:v>395.82277579999999</c:v>
                </c:pt>
                <c:pt idx="759">
                  <c:v>395.82277579999999</c:v>
                </c:pt>
                <c:pt idx="760">
                  <c:v>395.19846710000002</c:v>
                </c:pt>
                <c:pt idx="761">
                  <c:v>394.57415839999999</c:v>
                </c:pt>
                <c:pt idx="762">
                  <c:v>394.0122806</c:v>
                </c:pt>
                <c:pt idx="763">
                  <c:v>392.88852494999998</c:v>
                </c:pt>
                <c:pt idx="764">
                  <c:v>392.3266471</c:v>
                </c:pt>
                <c:pt idx="765">
                  <c:v>392.3266471</c:v>
                </c:pt>
                <c:pt idx="766">
                  <c:v>392.07692359999999</c:v>
                </c:pt>
                <c:pt idx="767">
                  <c:v>391.2028914</c:v>
                </c:pt>
                <c:pt idx="768">
                  <c:v>390.01670489999998</c:v>
                </c:pt>
                <c:pt idx="769">
                  <c:v>388.89294925000002</c:v>
                </c:pt>
                <c:pt idx="770">
                  <c:v>388.33107139999998</c:v>
                </c:pt>
                <c:pt idx="771">
                  <c:v>388.01891705000003</c:v>
                </c:pt>
                <c:pt idx="772">
                  <c:v>387.14488490000002</c:v>
                </c:pt>
                <c:pt idx="773">
                  <c:v>386.02112925</c:v>
                </c:pt>
                <c:pt idx="774">
                  <c:v>385.45925140000003</c:v>
                </c:pt>
                <c:pt idx="775">
                  <c:v>384.89737355</c:v>
                </c:pt>
                <c:pt idx="776">
                  <c:v>384.33549570000002</c:v>
                </c:pt>
                <c:pt idx="777">
                  <c:v>383.77361789999998</c:v>
                </c:pt>
                <c:pt idx="778">
                  <c:v>383.21174009999999</c:v>
                </c:pt>
                <c:pt idx="779">
                  <c:v>382.89958575000003</c:v>
                </c:pt>
                <c:pt idx="780">
                  <c:v>382.58743140000001</c:v>
                </c:pt>
                <c:pt idx="781">
                  <c:v>382.58743140000001</c:v>
                </c:pt>
                <c:pt idx="782">
                  <c:v>382.58743140000001</c:v>
                </c:pt>
                <c:pt idx="783">
                  <c:v>382.02555360000002</c:v>
                </c:pt>
                <c:pt idx="784">
                  <c:v>380.90179795</c:v>
                </c:pt>
                <c:pt idx="785">
                  <c:v>380.33992009999997</c:v>
                </c:pt>
                <c:pt idx="786">
                  <c:v>380.33992009999997</c:v>
                </c:pt>
                <c:pt idx="787">
                  <c:v>379.77804225</c:v>
                </c:pt>
                <c:pt idx="788">
                  <c:v>378.65428659999998</c:v>
                </c:pt>
                <c:pt idx="789">
                  <c:v>377.78025439999999</c:v>
                </c:pt>
                <c:pt idx="790">
                  <c:v>376.9062222</c:v>
                </c:pt>
                <c:pt idx="791">
                  <c:v>376.34434440000001</c:v>
                </c:pt>
                <c:pt idx="792">
                  <c:v>375.78246654999998</c:v>
                </c:pt>
                <c:pt idx="793">
                  <c:v>375.22058870000001</c:v>
                </c:pt>
                <c:pt idx="794">
                  <c:v>374.65871090000002</c:v>
                </c:pt>
                <c:pt idx="795">
                  <c:v>374.09683310000003</c:v>
                </c:pt>
                <c:pt idx="796">
                  <c:v>374.09683310000003</c:v>
                </c:pt>
                <c:pt idx="797">
                  <c:v>374.09683310000003</c:v>
                </c:pt>
                <c:pt idx="798">
                  <c:v>373.4725244</c:v>
                </c:pt>
                <c:pt idx="799">
                  <c:v>372.84821570000003</c:v>
                </c:pt>
                <c:pt idx="800">
                  <c:v>372.84821570000003</c:v>
                </c:pt>
                <c:pt idx="801">
                  <c:v>372.59849220000001</c:v>
                </c:pt>
                <c:pt idx="802">
                  <c:v>372.34876869999999</c:v>
                </c:pt>
                <c:pt idx="803">
                  <c:v>372.34876869999999</c:v>
                </c:pt>
                <c:pt idx="804">
                  <c:v>371.7868909</c:v>
                </c:pt>
                <c:pt idx="805">
                  <c:v>370.66313524999998</c:v>
                </c:pt>
                <c:pt idx="806">
                  <c:v>370.10125740000001</c:v>
                </c:pt>
                <c:pt idx="807">
                  <c:v>370.10125740000001</c:v>
                </c:pt>
                <c:pt idx="808">
                  <c:v>369.47694869999998</c:v>
                </c:pt>
                <c:pt idx="809">
                  <c:v>368.60291654999997</c:v>
                </c:pt>
                <c:pt idx="810">
                  <c:v>367.79131525000003</c:v>
                </c:pt>
                <c:pt idx="811">
                  <c:v>367.22943739999999</c:v>
                </c:pt>
                <c:pt idx="812">
                  <c:v>367.22943739999999</c:v>
                </c:pt>
                <c:pt idx="813">
                  <c:v>367.22943739999999</c:v>
                </c:pt>
                <c:pt idx="814">
                  <c:v>366.6675596</c:v>
                </c:pt>
                <c:pt idx="815">
                  <c:v>365.48137305</c:v>
                </c:pt>
                <c:pt idx="816">
                  <c:v>364.85706429999999</c:v>
                </c:pt>
                <c:pt idx="817">
                  <c:v>364.2951865</c:v>
                </c:pt>
                <c:pt idx="818">
                  <c:v>363.48358519999999</c:v>
                </c:pt>
                <c:pt idx="819">
                  <c:v>362.60955304999999</c:v>
                </c:pt>
                <c:pt idx="820">
                  <c:v>361.9852444</c:v>
                </c:pt>
                <c:pt idx="821">
                  <c:v>361.42336655000003</c:v>
                </c:pt>
                <c:pt idx="822">
                  <c:v>360.8614887</c:v>
                </c:pt>
                <c:pt idx="823">
                  <c:v>360.8614887</c:v>
                </c:pt>
                <c:pt idx="824">
                  <c:v>360.8614887</c:v>
                </c:pt>
                <c:pt idx="825">
                  <c:v>360.8614887</c:v>
                </c:pt>
                <c:pt idx="826">
                  <c:v>360.8614887</c:v>
                </c:pt>
                <c:pt idx="827">
                  <c:v>360.29961085000002</c:v>
                </c:pt>
                <c:pt idx="828">
                  <c:v>359.1758552</c:v>
                </c:pt>
                <c:pt idx="829">
                  <c:v>358.61397740000001</c:v>
                </c:pt>
                <c:pt idx="830">
                  <c:v>358.30182300000001</c:v>
                </c:pt>
                <c:pt idx="831">
                  <c:v>356.86591294999999</c:v>
                </c:pt>
                <c:pt idx="832">
                  <c:v>355.74215729999997</c:v>
                </c:pt>
                <c:pt idx="833">
                  <c:v>355.18027949999998</c:v>
                </c:pt>
                <c:pt idx="834">
                  <c:v>354.61840169999999</c:v>
                </c:pt>
                <c:pt idx="835">
                  <c:v>354.61840169999999</c:v>
                </c:pt>
                <c:pt idx="836">
                  <c:v>354.05652385000002</c:v>
                </c:pt>
                <c:pt idx="837">
                  <c:v>353.18249164999997</c:v>
                </c:pt>
                <c:pt idx="838">
                  <c:v>352.87033730000002</c:v>
                </c:pt>
                <c:pt idx="839">
                  <c:v>352.30845950000003</c:v>
                </c:pt>
                <c:pt idx="840">
                  <c:v>351.74658169999998</c:v>
                </c:pt>
                <c:pt idx="841">
                  <c:v>351.18470385000001</c:v>
                </c:pt>
                <c:pt idx="842">
                  <c:v>350.06094819999998</c:v>
                </c:pt>
                <c:pt idx="843">
                  <c:v>348.93719255000002</c:v>
                </c:pt>
                <c:pt idx="844">
                  <c:v>348.06316034999998</c:v>
                </c:pt>
                <c:pt idx="845">
                  <c:v>346.62725035</c:v>
                </c:pt>
                <c:pt idx="846">
                  <c:v>345.50349469999998</c:v>
                </c:pt>
                <c:pt idx="847">
                  <c:v>344.94161689999999</c:v>
                </c:pt>
                <c:pt idx="848">
                  <c:v>344.0675847</c:v>
                </c:pt>
                <c:pt idx="849">
                  <c:v>343.19355250000001</c:v>
                </c:pt>
                <c:pt idx="850">
                  <c:v>342.06979684999999</c:v>
                </c:pt>
                <c:pt idx="851">
                  <c:v>340.3217325</c:v>
                </c:pt>
                <c:pt idx="852">
                  <c:v>338.88582250000002</c:v>
                </c:pt>
                <c:pt idx="853">
                  <c:v>338.07422115000003</c:v>
                </c:pt>
                <c:pt idx="854">
                  <c:v>336.88803460000003</c:v>
                </c:pt>
                <c:pt idx="855">
                  <c:v>336.2637259</c:v>
                </c:pt>
                <c:pt idx="856">
                  <c:v>335.70184810000001</c:v>
                </c:pt>
                <c:pt idx="857">
                  <c:v>335.13997030000002</c:v>
                </c:pt>
                <c:pt idx="858">
                  <c:v>334.32836900000001</c:v>
                </c:pt>
                <c:pt idx="859">
                  <c:v>332.89245899999997</c:v>
                </c:pt>
                <c:pt idx="860">
                  <c:v>331.14439464999998</c:v>
                </c:pt>
                <c:pt idx="861">
                  <c:v>329.14660679999997</c:v>
                </c:pt>
                <c:pt idx="862">
                  <c:v>327.14881895000002</c:v>
                </c:pt>
                <c:pt idx="863">
                  <c:v>325.46318550000001</c:v>
                </c:pt>
                <c:pt idx="864">
                  <c:v>324.58915330000002</c:v>
                </c:pt>
                <c:pt idx="865">
                  <c:v>323.15324325</c:v>
                </c:pt>
                <c:pt idx="866">
                  <c:v>320.90573195000002</c:v>
                </c:pt>
                <c:pt idx="867">
                  <c:v>319.46982194999998</c:v>
                </c:pt>
                <c:pt idx="868">
                  <c:v>318.59578974999999</c:v>
                </c:pt>
                <c:pt idx="869">
                  <c:v>316.91015625</c:v>
                </c:pt>
                <c:pt idx="870">
                  <c:v>315.22452279999999</c:v>
                </c:pt>
                <c:pt idx="871">
                  <c:v>313.78861280000001</c:v>
                </c:pt>
                <c:pt idx="872">
                  <c:v>312.35270279999997</c:v>
                </c:pt>
                <c:pt idx="873">
                  <c:v>311.16651630000001</c:v>
                </c:pt>
                <c:pt idx="874">
                  <c:v>309.98032975000001</c:v>
                </c:pt>
                <c:pt idx="875">
                  <c:v>309.16872840000002</c:v>
                </c:pt>
                <c:pt idx="876">
                  <c:v>308.35712710000001</c:v>
                </c:pt>
                <c:pt idx="877">
                  <c:v>306.6090628</c:v>
                </c:pt>
                <c:pt idx="878">
                  <c:v>305.17315280000003</c:v>
                </c:pt>
                <c:pt idx="879">
                  <c:v>303.73724275000001</c:v>
                </c:pt>
                <c:pt idx="880">
                  <c:v>301.42730054999998</c:v>
                </c:pt>
                <c:pt idx="881">
                  <c:v>300.05382144999999</c:v>
                </c:pt>
                <c:pt idx="882">
                  <c:v>299.17978925</c:v>
                </c:pt>
                <c:pt idx="883">
                  <c:v>297.9936027</c:v>
                </c:pt>
                <c:pt idx="884">
                  <c:v>296.30796924999999</c:v>
                </c:pt>
                <c:pt idx="885">
                  <c:v>294.87205925000001</c:v>
                </c:pt>
                <c:pt idx="886">
                  <c:v>293.99802705000002</c:v>
                </c:pt>
                <c:pt idx="887">
                  <c:v>292.8742714</c:v>
                </c:pt>
                <c:pt idx="888">
                  <c:v>291.18863794999999</c:v>
                </c:pt>
                <c:pt idx="889">
                  <c:v>289.75272790000002</c:v>
                </c:pt>
                <c:pt idx="890">
                  <c:v>289.44057350000003</c:v>
                </c:pt>
                <c:pt idx="891">
                  <c:v>288.87869569999998</c:v>
                </c:pt>
                <c:pt idx="892">
                  <c:v>287.75494005000002</c:v>
                </c:pt>
                <c:pt idx="893">
                  <c:v>286.00687570000002</c:v>
                </c:pt>
                <c:pt idx="894">
                  <c:v>284.57096569999999</c:v>
                </c:pt>
                <c:pt idx="895">
                  <c:v>283.75936439999998</c:v>
                </c:pt>
                <c:pt idx="896">
                  <c:v>282.63560875000002</c:v>
                </c:pt>
                <c:pt idx="897">
                  <c:v>281.19969874999998</c:v>
                </c:pt>
                <c:pt idx="898">
                  <c:v>279.76378875</c:v>
                </c:pt>
                <c:pt idx="899">
                  <c:v>278.64003309999998</c:v>
                </c:pt>
                <c:pt idx="900">
                  <c:v>276.64224524999997</c:v>
                </c:pt>
                <c:pt idx="901">
                  <c:v>274.02014869999999</c:v>
                </c:pt>
                <c:pt idx="902">
                  <c:v>272.27208435</c:v>
                </c:pt>
                <c:pt idx="903">
                  <c:v>270.83617429999998</c:v>
                </c:pt>
                <c:pt idx="904">
                  <c:v>268.83838644999997</c:v>
                </c:pt>
                <c:pt idx="905">
                  <c:v>266.59087514999999</c:v>
                </c:pt>
                <c:pt idx="906">
                  <c:v>264.59308735000002</c:v>
                </c:pt>
                <c:pt idx="907">
                  <c:v>262.59529950000001</c:v>
                </c:pt>
                <c:pt idx="908">
                  <c:v>260.59751165</c:v>
                </c:pt>
                <c:pt idx="909">
                  <c:v>258.59972384999998</c:v>
                </c:pt>
                <c:pt idx="910">
                  <c:v>256.60193600000002</c:v>
                </c:pt>
                <c:pt idx="911">
                  <c:v>255.16602595000001</c:v>
                </c:pt>
                <c:pt idx="912">
                  <c:v>253.48039245000001</c:v>
                </c:pt>
                <c:pt idx="913">
                  <c:v>251.48260465000001</c:v>
                </c:pt>
                <c:pt idx="914">
                  <c:v>249.48481684999999</c:v>
                </c:pt>
                <c:pt idx="915">
                  <c:v>247.73675249999999</c:v>
                </c:pt>
                <c:pt idx="916">
                  <c:v>246.30084249999999</c:v>
                </c:pt>
                <c:pt idx="917">
                  <c:v>244.86493250000001</c:v>
                </c:pt>
                <c:pt idx="918">
                  <c:v>243.11686814999999</c:v>
                </c:pt>
                <c:pt idx="919">
                  <c:v>241.43123464999999</c:v>
                </c:pt>
                <c:pt idx="920">
                  <c:v>240.55720245000001</c:v>
                </c:pt>
                <c:pt idx="921">
                  <c:v>239.6831703</c:v>
                </c:pt>
                <c:pt idx="922">
                  <c:v>238.55941465000001</c:v>
                </c:pt>
                <c:pt idx="923">
                  <c:v>237.43565895</c:v>
                </c:pt>
                <c:pt idx="924">
                  <c:v>235.99974889999999</c:v>
                </c:pt>
                <c:pt idx="925">
                  <c:v>234.00196105000001</c:v>
                </c:pt>
                <c:pt idx="926">
                  <c:v>232.31632759999999</c:v>
                </c:pt>
                <c:pt idx="927">
                  <c:v>231.7544498</c:v>
                </c:pt>
                <c:pt idx="928">
                  <c:v>231.44229544999999</c:v>
                </c:pt>
                <c:pt idx="929">
                  <c:v>231.1301411</c:v>
                </c:pt>
                <c:pt idx="930">
                  <c:v>231.1301411</c:v>
                </c:pt>
                <c:pt idx="931">
                  <c:v>231.1301411</c:v>
                </c:pt>
                <c:pt idx="932">
                  <c:v>230.56826325</c:v>
                </c:pt>
                <c:pt idx="933">
                  <c:v>230.0063854</c:v>
                </c:pt>
                <c:pt idx="934">
                  <c:v>229.44450760000001</c:v>
                </c:pt>
                <c:pt idx="935">
                  <c:v>228.32075194999999</c:v>
                </c:pt>
                <c:pt idx="936">
                  <c:v>227.1969963</c:v>
                </c:pt>
                <c:pt idx="937">
                  <c:v>225.76108629999999</c:v>
                </c:pt>
                <c:pt idx="938">
                  <c:v>223.76329845000001</c:v>
                </c:pt>
                <c:pt idx="939">
                  <c:v>221.7655106</c:v>
                </c:pt>
                <c:pt idx="940">
                  <c:v>219.14341404999999</c:v>
                </c:pt>
                <c:pt idx="941">
                  <c:v>216.58374839999999</c:v>
                </c:pt>
                <c:pt idx="942">
                  <c:v>215.14783840000001</c:v>
                </c:pt>
                <c:pt idx="943">
                  <c:v>213.96165185000001</c:v>
                </c:pt>
                <c:pt idx="944">
                  <c:v>212.83789619999999</c:v>
                </c:pt>
                <c:pt idx="945">
                  <c:v>212.2760184</c:v>
                </c:pt>
                <c:pt idx="946">
                  <c:v>212.02629494999999</c:v>
                </c:pt>
                <c:pt idx="947">
                  <c:v>211.15226275000001</c:v>
                </c:pt>
                <c:pt idx="948">
                  <c:v>209.9660762</c:v>
                </c:pt>
                <c:pt idx="949">
                  <c:v>208.84232055000001</c:v>
                </c:pt>
                <c:pt idx="950">
                  <c:v>208.28044270000001</c:v>
                </c:pt>
                <c:pt idx="951">
                  <c:v>208.28044270000001</c:v>
                </c:pt>
                <c:pt idx="952">
                  <c:v>208.28044270000001</c:v>
                </c:pt>
                <c:pt idx="953">
                  <c:v>208.28044270000001</c:v>
                </c:pt>
                <c:pt idx="954">
                  <c:v>208.28044270000001</c:v>
                </c:pt>
                <c:pt idx="955">
                  <c:v>208.28044270000001</c:v>
                </c:pt>
                <c:pt idx="956">
                  <c:v>208.28044270000001</c:v>
                </c:pt>
                <c:pt idx="957">
                  <c:v>208.28044270000001</c:v>
                </c:pt>
                <c:pt idx="958">
                  <c:v>208.28044270000001</c:v>
                </c:pt>
                <c:pt idx="959">
                  <c:v>208.84232055000001</c:v>
                </c:pt>
                <c:pt idx="960">
                  <c:v>209.40419840000001</c:v>
                </c:pt>
                <c:pt idx="961">
                  <c:v>209.40419840000001</c:v>
                </c:pt>
                <c:pt idx="962">
                  <c:v>209.40419840000001</c:v>
                </c:pt>
                <c:pt idx="963">
                  <c:v>209.40419840000001</c:v>
                </c:pt>
                <c:pt idx="964">
                  <c:v>209.40419840000001</c:v>
                </c:pt>
                <c:pt idx="965">
                  <c:v>209.9660762</c:v>
                </c:pt>
                <c:pt idx="966">
                  <c:v>210.52795399999999</c:v>
                </c:pt>
                <c:pt idx="967">
                  <c:v>210.52795399999999</c:v>
                </c:pt>
                <c:pt idx="968">
                  <c:v>210.52795399999999</c:v>
                </c:pt>
                <c:pt idx="969">
                  <c:v>210.52795399999999</c:v>
                </c:pt>
                <c:pt idx="970">
                  <c:v>210.52795399999999</c:v>
                </c:pt>
                <c:pt idx="971">
                  <c:v>211.15226275000001</c:v>
                </c:pt>
                <c:pt idx="972">
                  <c:v>211.77657149999999</c:v>
                </c:pt>
                <c:pt idx="973">
                  <c:v>211.77657149999999</c:v>
                </c:pt>
                <c:pt idx="974">
                  <c:v>211.77657149999999</c:v>
                </c:pt>
                <c:pt idx="975">
                  <c:v>211.77657149999999</c:v>
                </c:pt>
                <c:pt idx="976">
                  <c:v>211.77657149999999</c:v>
                </c:pt>
                <c:pt idx="977">
                  <c:v>211.77657149999999</c:v>
                </c:pt>
                <c:pt idx="978">
                  <c:v>211.77657149999999</c:v>
                </c:pt>
                <c:pt idx="979">
                  <c:v>211.15226275000001</c:v>
                </c:pt>
                <c:pt idx="980">
                  <c:v>209.40419835</c:v>
                </c:pt>
                <c:pt idx="981">
                  <c:v>207.71856489999999</c:v>
                </c:pt>
                <c:pt idx="982">
                  <c:v>206.28265490000001</c:v>
                </c:pt>
                <c:pt idx="983">
                  <c:v>204.28486705</c:v>
                </c:pt>
                <c:pt idx="984">
                  <c:v>202.59923359999999</c:v>
                </c:pt>
                <c:pt idx="985">
                  <c:v>201.7252014</c:v>
                </c:pt>
                <c:pt idx="986">
                  <c:v>200.28929135000001</c:v>
                </c:pt>
                <c:pt idx="987">
                  <c:v>198.29150354999999</c:v>
                </c:pt>
                <c:pt idx="988">
                  <c:v>196.29371570000001</c:v>
                </c:pt>
                <c:pt idx="989">
                  <c:v>193.98377350000001</c:v>
                </c:pt>
                <c:pt idx="990">
                  <c:v>192.54786354999999</c:v>
                </c:pt>
                <c:pt idx="991">
                  <c:v>191.17438440000001</c:v>
                </c:pt>
                <c:pt idx="992">
                  <c:v>188.86444220000001</c:v>
                </c:pt>
                <c:pt idx="993">
                  <c:v>186.86665435</c:v>
                </c:pt>
                <c:pt idx="994">
                  <c:v>185.43074435</c:v>
                </c:pt>
                <c:pt idx="995">
                  <c:v>183.68268004999999</c:v>
                </c:pt>
                <c:pt idx="996">
                  <c:v>181.68489220000001</c:v>
                </c:pt>
                <c:pt idx="997">
                  <c:v>180.24898214999999</c:v>
                </c:pt>
                <c:pt idx="998">
                  <c:v>178.56334864999999</c:v>
                </c:pt>
                <c:pt idx="999">
                  <c:v>176.56556085</c:v>
                </c:pt>
                <c:pt idx="1000">
                  <c:v>174.56777299999999</c:v>
                </c:pt>
                <c:pt idx="1001">
                  <c:v>173.13186300000001</c:v>
                </c:pt>
                <c:pt idx="1002">
                  <c:v>171.695953</c:v>
                </c:pt>
                <c:pt idx="1003">
                  <c:v>170.01031950000001</c:v>
                </c:pt>
                <c:pt idx="1004">
                  <c:v>168.5744095</c:v>
                </c:pt>
                <c:pt idx="1005">
                  <c:v>167.13849945000001</c:v>
                </c:pt>
                <c:pt idx="1006">
                  <c:v>166.01474379999999</c:v>
                </c:pt>
                <c:pt idx="1007">
                  <c:v>164.89098815</c:v>
                </c:pt>
                <c:pt idx="1008">
                  <c:v>163.45507814999999</c:v>
                </c:pt>
                <c:pt idx="1009">
                  <c:v>161.45729034999999</c:v>
                </c:pt>
                <c:pt idx="1010">
                  <c:v>159.70922594999999</c:v>
                </c:pt>
                <c:pt idx="1011">
                  <c:v>158.27331595000001</c:v>
                </c:pt>
                <c:pt idx="1012">
                  <c:v>156.27552815000001</c:v>
                </c:pt>
                <c:pt idx="1013">
                  <c:v>154.52746375000001</c:v>
                </c:pt>
                <c:pt idx="1014">
                  <c:v>153.71586245</c:v>
                </c:pt>
                <c:pt idx="1015">
                  <c:v>153.466139</c:v>
                </c:pt>
                <c:pt idx="1016">
                  <c:v>152.8418303</c:v>
                </c:pt>
                <c:pt idx="1017">
                  <c:v>152.2175216</c:v>
                </c:pt>
                <c:pt idx="1018">
                  <c:v>151.65564375</c:v>
                </c:pt>
                <c:pt idx="1019">
                  <c:v>150.5318881</c:v>
                </c:pt>
                <c:pt idx="1020">
                  <c:v>149.40813245000001</c:v>
                </c:pt>
                <c:pt idx="1021">
                  <c:v>148.53410024999999</c:v>
                </c:pt>
                <c:pt idx="1022">
                  <c:v>147.66006805000001</c:v>
                </c:pt>
                <c:pt idx="1023">
                  <c:v>146.53631240000001</c:v>
                </c:pt>
                <c:pt idx="1024">
                  <c:v>144.85067895</c:v>
                </c:pt>
                <c:pt idx="1025">
                  <c:v>143.41476895</c:v>
                </c:pt>
                <c:pt idx="1026">
                  <c:v>142.54073675000001</c:v>
                </c:pt>
                <c:pt idx="1027">
                  <c:v>141.41698109999999</c:v>
                </c:pt>
                <c:pt idx="1028">
                  <c:v>139.73134765</c:v>
                </c:pt>
                <c:pt idx="1029">
                  <c:v>138.60759200000001</c:v>
                </c:pt>
                <c:pt idx="1030">
                  <c:v>137.73355979999999</c:v>
                </c:pt>
                <c:pt idx="1031">
                  <c:v>136.29764979999999</c:v>
                </c:pt>
                <c:pt idx="1032">
                  <c:v>134.54958545</c:v>
                </c:pt>
                <c:pt idx="1033">
                  <c:v>133.11367540000001</c:v>
                </c:pt>
                <c:pt idx="1034">
                  <c:v>132.30207404999999</c:v>
                </c:pt>
                <c:pt idx="1035">
                  <c:v>130.55400969999999</c:v>
                </c:pt>
                <c:pt idx="1036">
                  <c:v>129.11809975</c:v>
                </c:pt>
                <c:pt idx="1037">
                  <c:v>127.68218975000001</c:v>
                </c:pt>
                <c:pt idx="1038">
                  <c:v>125.37224755</c:v>
                </c:pt>
                <c:pt idx="1039">
                  <c:v>122.8125819</c:v>
                </c:pt>
                <c:pt idx="1040">
                  <c:v>119.9407619</c:v>
                </c:pt>
                <c:pt idx="1041">
                  <c:v>117.38109625</c:v>
                </c:pt>
                <c:pt idx="1042">
                  <c:v>115.1335849</c:v>
                </c:pt>
                <c:pt idx="1043">
                  <c:v>113.135797</c:v>
                </c:pt>
                <c:pt idx="1044">
                  <c:v>111.13800915</c:v>
                </c:pt>
                <c:pt idx="1045">
                  <c:v>109.14022135</c:v>
                </c:pt>
                <c:pt idx="1046">
                  <c:v>107.70431135</c:v>
                </c:pt>
                <c:pt idx="1047">
                  <c:v>106.01867785</c:v>
                </c:pt>
                <c:pt idx="1048">
                  <c:v>104.02089005000001</c:v>
                </c:pt>
                <c:pt idx="1049">
                  <c:v>102.58498005</c:v>
                </c:pt>
                <c:pt idx="1050">
                  <c:v>100.836915675</c:v>
                </c:pt>
                <c:pt idx="1051">
                  <c:v>98.839127829999995</c:v>
                </c:pt>
                <c:pt idx="1052">
                  <c:v>96.279462179999996</c:v>
                </c:pt>
                <c:pt idx="1053">
                  <c:v>93.657365644999999</c:v>
                </c:pt>
                <c:pt idx="1054">
                  <c:v>92.221455614999996</c:v>
                </c:pt>
                <c:pt idx="1055">
                  <c:v>90.847976505000005</c:v>
                </c:pt>
                <c:pt idx="1056">
                  <c:v>88.850188680000002</c:v>
                </c:pt>
                <c:pt idx="1057">
                  <c:v>86.228092145000005</c:v>
                </c:pt>
                <c:pt idx="1058">
                  <c:v>83.668426490000002</c:v>
                </c:pt>
                <c:pt idx="1059">
                  <c:v>81.420915175000005</c:v>
                </c:pt>
                <c:pt idx="1060">
                  <c:v>78.861249490000006</c:v>
                </c:pt>
                <c:pt idx="1061">
                  <c:v>76.239152954999994</c:v>
                </c:pt>
                <c:pt idx="1062">
                  <c:v>74.241365130000005</c:v>
                </c:pt>
                <c:pt idx="1063">
                  <c:v>71.681699440000003</c:v>
                </c:pt>
                <c:pt idx="1064">
                  <c:v>68.497725075000005</c:v>
                </c:pt>
                <c:pt idx="1065">
                  <c:v>66.250213759999994</c:v>
                </c:pt>
                <c:pt idx="1066">
                  <c:v>64.252425939999995</c:v>
                </c:pt>
                <c:pt idx="1067">
                  <c:v>63.066239439999997</c:v>
                </c:pt>
                <c:pt idx="1068">
                  <c:v>62.504361609999997</c:v>
                </c:pt>
                <c:pt idx="1069">
                  <c:v>61.068451574999997</c:v>
                </c:pt>
                <c:pt idx="1070">
                  <c:v>58.508785885000002</c:v>
                </c:pt>
                <c:pt idx="1071">
                  <c:v>55.949120235000002</c:v>
                </c:pt>
                <c:pt idx="1072">
                  <c:v>53.951332409999999</c:v>
                </c:pt>
                <c:pt idx="1073">
                  <c:v>52.827576749999999</c:v>
                </c:pt>
              </c:numCache>
            </c:numRef>
          </c:xVal>
          <c:yVal>
            <c:numRef>
              <c:f>xy!$K$4:$K$1077</c:f>
              <c:numCache>
                <c:formatCode>General</c:formatCode>
                <c:ptCount val="1074"/>
                <c:pt idx="0">
                  <c:v>180.49912839999999</c:v>
                </c:pt>
                <c:pt idx="1">
                  <c:v>181.14776639999999</c:v>
                </c:pt>
                <c:pt idx="2">
                  <c:v>181.7964044</c:v>
                </c:pt>
                <c:pt idx="3">
                  <c:v>181.7964044</c:v>
                </c:pt>
                <c:pt idx="4">
                  <c:v>181.7964044</c:v>
                </c:pt>
                <c:pt idx="5">
                  <c:v>181.7964044</c:v>
                </c:pt>
                <c:pt idx="6">
                  <c:v>181.7964044</c:v>
                </c:pt>
                <c:pt idx="7">
                  <c:v>181.7964044</c:v>
                </c:pt>
                <c:pt idx="8">
                  <c:v>181.7964044</c:v>
                </c:pt>
                <c:pt idx="9">
                  <c:v>182.16705465000001</c:v>
                </c:pt>
                <c:pt idx="10">
                  <c:v>183.1863429</c:v>
                </c:pt>
                <c:pt idx="11">
                  <c:v>186.15154515</c:v>
                </c:pt>
                <c:pt idx="12">
                  <c:v>188.74609709999999</c:v>
                </c:pt>
                <c:pt idx="13">
                  <c:v>189.58006019999999</c:v>
                </c:pt>
                <c:pt idx="14">
                  <c:v>190.59934845000001</c:v>
                </c:pt>
                <c:pt idx="15">
                  <c:v>191.71129930000001</c:v>
                </c:pt>
                <c:pt idx="16">
                  <c:v>193.6572133</c:v>
                </c:pt>
                <c:pt idx="17">
                  <c:v>196.43709039999999</c:v>
                </c:pt>
                <c:pt idx="18">
                  <c:v>199.40229260000001</c:v>
                </c:pt>
                <c:pt idx="19">
                  <c:v>202.36749485000001</c:v>
                </c:pt>
                <c:pt idx="20">
                  <c:v>204.86938425</c:v>
                </c:pt>
                <c:pt idx="21">
                  <c:v>207.18594845000001</c:v>
                </c:pt>
                <c:pt idx="22">
                  <c:v>209.78050039999999</c:v>
                </c:pt>
                <c:pt idx="23">
                  <c:v>211.4484267</c:v>
                </c:pt>
                <c:pt idx="24">
                  <c:v>211.81907699999999</c:v>
                </c:pt>
                <c:pt idx="25">
                  <c:v>212.00440209999999</c:v>
                </c:pt>
                <c:pt idx="26">
                  <c:v>212.8383652</c:v>
                </c:pt>
                <c:pt idx="27">
                  <c:v>213.4870032</c:v>
                </c:pt>
                <c:pt idx="28">
                  <c:v>214.59895405</c:v>
                </c:pt>
                <c:pt idx="29">
                  <c:v>215.7109049</c:v>
                </c:pt>
                <c:pt idx="30">
                  <c:v>216.9155183</c:v>
                </c:pt>
                <c:pt idx="31">
                  <c:v>219.41740770000001</c:v>
                </c:pt>
                <c:pt idx="32">
                  <c:v>219.41740770000001</c:v>
                </c:pt>
                <c:pt idx="33">
                  <c:v>219.41740770000001</c:v>
                </c:pt>
                <c:pt idx="34">
                  <c:v>219.41740770000001</c:v>
                </c:pt>
                <c:pt idx="35">
                  <c:v>219.41740770000001</c:v>
                </c:pt>
                <c:pt idx="36">
                  <c:v>219.41740770000001</c:v>
                </c:pt>
                <c:pt idx="37">
                  <c:v>217.93480654999999</c:v>
                </c:pt>
                <c:pt idx="38">
                  <c:v>216.45220545000001</c:v>
                </c:pt>
                <c:pt idx="39">
                  <c:v>214.59895405</c:v>
                </c:pt>
                <c:pt idx="40">
                  <c:v>214.0429786</c:v>
                </c:pt>
                <c:pt idx="41">
                  <c:v>213.76499089999999</c:v>
                </c:pt>
                <c:pt idx="42">
                  <c:v>212.8383652</c:v>
                </c:pt>
                <c:pt idx="43">
                  <c:v>210.70712610000001</c:v>
                </c:pt>
                <c:pt idx="44">
                  <c:v>197.3637161</c:v>
                </c:pt>
                <c:pt idx="45">
                  <c:v>172.99346025</c:v>
                </c:pt>
                <c:pt idx="46">
                  <c:v>152.23704459999999</c:v>
                </c:pt>
                <c:pt idx="47">
                  <c:v>138.89363455</c:v>
                </c:pt>
                <c:pt idx="48">
                  <c:v>133.79719320000001</c:v>
                </c:pt>
                <c:pt idx="49">
                  <c:v>133.79719320000001</c:v>
                </c:pt>
                <c:pt idx="50">
                  <c:v>133.33388034999999</c:v>
                </c:pt>
                <c:pt idx="51">
                  <c:v>132.03660439999999</c:v>
                </c:pt>
                <c:pt idx="52">
                  <c:v>131.66595415</c:v>
                </c:pt>
                <c:pt idx="53">
                  <c:v>131.66595415</c:v>
                </c:pt>
                <c:pt idx="54">
                  <c:v>132.49991725000001</c:v>
                </c:pt>
                <c:pt idx="55">
                  <c:v>132.49991725000001</c:v>
                </c:pt>
                <c:pt idx="56">
                  <c:v>132.49991725000001</c:v>
                </c:pt>
                <c:pt idx="57">
                  <c:v>132.49991725000001</c:v>
                </c:pt>
                <c:pt idx="58">
                  <c:v>132.129267</c:v>
                </c:pt>
                <c:pt idx="59">
                  <c:v>131.66595415</c:v>
                </c:pt>
                <c:pt idx="60">
                  <c:v>131.20264130000001</c:v>
                </c:pt>
                <c:pt idx="61">
                  <c:v>131.48062899999999</c:v>
                </c:pt>
                <c:pt idx="62">
                  <c:v>131.48062899999999</c:v>
                </c:pt>
                <c:pt idx="63">
                  <c:v>131.48062899999999</c:v>
                </c:pt>
                <c:pt idx="64">
                  <c:v>131.48062899999999</c:v>
                </c:pt>
                <c:pt idx="65">
                  <c:v>131.48062899999999</c:v>
                </c:pt>
                <c:pt idx="66">
                  <c:v>132.3145921</c:v>
                </c:pt>
                <c:pt idx="67">
                  <c:v>133.1485552</c:v>
                </c:pt>
                <c:pt idx="68">
                  <c:v>134.07518089999999</c:v>
                </c:pt>
                <c:pt idx="69">
                  <c:v>134.90914405000001</c:v>
                </c:pt>
                <c:pt idx="70">
                  <c:v>137.22570830000001</c:v>
                </c:pt>
                <c:pt idx="71">
                  <c:v>142.32214965</c:v>
                </c:pt>
                <c:pt idx="72">
                  <c:v>147.14060330000001</c:v>
                </c:pt>
                <c:pt idx="73">
                  <c:v>150.1058055</c:v>
                </c:pt>
                <c:pt idx="74">
                  <c:v>152.05171945000001</c:v>
                </c:pt>
                <c:pt idx="75">
                  <c:v>154.83159655</c:v>
                </c:pt>
                <c:pt idx="76">
                  <c:v>155.29490939999999</c:v>
                </c:pt>
                <c:pt idx="77">
                  <c:v>155.29490939999999</c:v>
                </c:pt>
                <c:pt idx="78">
                  <c:v>155.29490939999999</c:v>
                </c:pt>
                <c:pt idx="79">
                  <c:v>155.29490939999999</c:v>
                </c:pt>
                <c:pt idx="80">
                  <c:v>155.29490939999999</c:v>
                </c:pt>
                <c:pt idx="81">
                  <c:v>150.84710605000001</c:v>
                </c:pt>
                <c:pt idx="82">
                  <c:v>147.60391609999999</c:v>
                </c:pt>
                <c:pt idx="83">
                  <c:v>147.60391609999999</c:v>
                </c:pt>
                <c:pt idx="84">
                  <c:v>147.60391609999999</c:v>
                </c:pt>
                <c:pt idx="85">
                  <c:v>147.60391609999999</c:v>
                </c:pt>
                <c:pt idx="86">
                  <c:v>147.60391609999999</c:v>
                </c:pt>
                <c:pt idx="87">
                  <c:v>147.60391609999999</c:v>
                </c:pt>
                <c:pt idx="88">
                  <c:v>147.8819038</c:v>
                </c:pt>
                <c:pt idx="89">
                  <c:v>148.2525541</c:v>
                </c:pt>
                <c:pt idx="90">
                  <c:v>148.62320439999999</c:v>
                </c:pt>
                <c:pt idx="91">
                  <c:v>149.4571675</c:v>
                </c:pt>
                <c:pt idx="92">
                  <c:v>151.40308145</c:v>
                </c:pt>
                <c:pt idx="93">
                  <c:v>164.1905161</c:v>
                </c:pt>
                <c:pt idx="94">
                  <c:v>181.33309149999999</c:v>
                </c:pt>
                <c:pt idx="95">
                  <c:v>191.4333116</c:v>
                </c:pt>
                <c:pt idx="96">
                  <c:v>199.68028029999999</c:v>
                </c:pt>
                <c:pt idx="97">
                  <c:v>209.87316300000001</c:v>
                </c:pt>
                <c:pt idx="98">
                  <c:v>220.52935855000001</c:v>
                </c:pt>
                <c:pt idx="99">
                  <c:v>228.86898980000001</c:v>
                </c:pt>
                <c:pt idx="100">
                  <c:v>235.63335739999999</c:v>
                </c:pt>
                <c:pt idx="101">
                  <c:v>240.45181105</c:v>
                </c:pt>
                <c:pt idx="102">
                  <c:v>245.08493955</c:v>
                </c:pt>
                <c:pt idx="103">
                  <c:v>249.8107306</c:v>
                </c:pt>
                <c:pt idx="104">
                  <c:v>253.70255850000001</c:v>
                </c:pt>
                <c:pt idx="105">
                  <c:v>253.70255850000001</c:v>
                </c:pt>
                <c:pt idx="106">
                  <c:v>257.31639869999998</c:v>
                </c:pt>
                <c:pt idx="107">
                  <c:v>261.76420204999999</c:v>
                </c:pt>
                <c:pt idx="108">
                  <c:v>265.10005460000002</c:v>
                </c:pt>
                <c:pt idx="109">
                  <c:v>267.78726914999999</c:v>
                </c:pt>
                <c:pt idx="110">
                  <c:v>271.5864345</c:v>
                </c:pt>
                <c:pt idx="111">
                  <c:v>276.49755069999998</c:v>
                </c:pt>
                <c:pt idx="112">
                  <c:v>281.22334174999997</c:v>
                </c:pt>
                <c:pt idx="113">
                  <c:v>286.31978305000001</c:v>
                </c:pt>
                <c:pt idx="114">
                  <c:v>291.13823665000001</c:v>
                </c:pt>
                <c:pt idx="115">
                  <c:v>294.75207690000002</c:v>
                </c:pt>
                <c:pt idx="116">
                  <c:v>296.69799089999998</c:v>
                </c:pt>
                <c:pt idx="117">
                  <c:v>297.16130375</c:v>
                </c:pt>
                <c:pt idx="118">
                  <c:v>297.99526685000001</c:v>
                </c:pt>
                <c:pt idx="119">
                  <c:v>298.36591709999999</c:v>
                </c:pt>
                <c:pt idx="120">
                  <c:v>298.82922995000001</c:v>
                </c:pt>
                <c:pt idx="121">
                  <c:v>299.47786795000002</c:v>
                </c:pt>
                <c:pt idx="122">
                  <c:v>300.31183110000001</c:v>
                </c:pt>
                <c:pt idx="123">
                  <c:v>301.33111934999999</c:v>
                </c:pt>
                <c:pt idx="124">
                  <c:v>302.35040759999998</c:v>
                </c:pt>
                <c:pt idx="125">
                  <c:v>303.46235845000001</c:v>
                </c:pt>
                <c:pt idx="126">
                  <c:v>304.57430929999998</c:v>
                </c:pt>
                <c:pt idx="127">
                  <c:v>305.87158529999999</c:v>
                </c:pt>
                <c:pt idx="128">
                  <c:v>306.7055484</c:v>
                </c:pt>
                <c:pt idx="129">
                  <c:v>306.7055484</c:v>
                </c:pt>
                <c:pt idx="130">
                  <c:v>306.7055484</c:v>
                </c:pt>
                <c:pt idx="131">
                  <c:v>306.7055484</c:v>
                </c:pt>
                <c:pt idx="132">
                  <c:v>306.7055484</c:v>
                </c:pt>
                <c:pt idx="133">
                  <c:v>306.7055484</c:v>
                </c:pt>
                <c:pt idx="134">
                  <c:v>304.38898419999998</c:v>
                </c:pt>
                <c:pt idx="135">
                  <c:v>300.12650595000002</c:v>
                </c:pt>
                <c:pt idx="136">
                  <c:v>295.86402770000001</c:v>
                </c:pt>
                <c:pt idx="137">
                  <c:v>293.73278859999999</c:v>
                </c:pt>
                <c:pt idx="138">
                  <c:v>292.43551265000002</c:v>
                </c:pt>
                <c:pt idx="139">
                  <c:v>286.5051082</c:v>
                </c:pt>
                <c:pt idx="140">
                  <c:v>281.68665455000001</c:v>
                </c:pt>
                <c:pt idx="141">
                  <c:v>280.57470369999999</c:v>
                </c:pt>
                <c:pt idx="142">
                  <c:v>277.79482660000002</c:v>
                </c:pt>
                <c:pt idx="143">
                  <c:v>267.87993165</c:v>
                </c:pt>
                <c:pt idx="144">
                  <c:v>256.01912275000001</c:v>
                </c:pt>
                <c:pt idx="145">
                  <c:v>254.90717190000001</c:v>
                </c:pt>
                <c:pt idx="146">
                  <c:v>251.57131939999999</c:v>
                </c:pt>
                <c:pt idx="147">
                  <c:v>250.27404340000001</c:v>
                </c:pt>
                <c:pt idx="148">
                  <c:v>248.7914423</c:v>
                </c:pt>
                <c:pt idx="149">
                  <c:v>248.7914423</c:v>
                </c:pt>
                <c:pt idx="150">
                  <c:v>247.95747919999999</c:v>
                </c:pt>
                <c:pt idx="151">
                  <c:v>247.95747919999999</c:v>
                </c:pt>
                <c:pt idx="152">
                  <c:v>247.67949150000001</c:v>
                </c:pt>
                <c:pt idx="153">
                  <c:v>246.84552835</c:v>
                </c:pt>
                <c:pt idx="154">
                  <c:v>246.01156520000001</c:v>
                </c:pt>
                <c:pt idx="155">
                  <c:v>245.08493949999999</c:v>
                </c:pt>
                <c:pt idx="156">
                  <c:v>245.08493949999999</c:v>
                </c:pt>
                <c:pt idx="157">
                  <c:v>244.25097635</c:v>
                </c:pt>
                <c:pt idx="158">
                  <c:v>242.76837524999999</c:v>
                </c:pt>
                <c:pt idx="159">
                  <c:v>242.76837524999999</c:v>
                </c:pt>
                <c:pt idx="160">
                  <c:v>242.76837524999999</c:v>
                </c:pt>
                <c:pt idx="161">
                  <c:v>241.93441215000001</c:v>
                </c:pt>
                <c:pt idx="162">
                  <c:v>241.93441215000001</c:v>
                </c:pt>
                <c:pt idx="163">
                  <c:v>241.93441215000001</c:v>
                </c:pt>
                <c:pt idx="164">
                  <c:v>241.47109929999999</c:v>
                </c:pt>
                <c:pt idx="165">
                  <c:v>240.45181105</c:v>
                </c:pt>
                <c:pt idx="166">
                  <c:v>238.78388480000001</c:v>
                </c:pt>
                <c:pt idx="167">
                  <c:v>236.65264565000001</c:v>
                </c:pt>
                <c:pt idx="168">
                  <c:v>237.30128364999999</c:v>
                </c:pt>
                <c:pt idx="169">
                  <c:v>237.30128364999999</c:v>
                </c:pt>
                <c:pt idx="170">
                  <c:v>237.30128364999999</c:v>
                </c:pt>
                <c:pt idx="171">
                  <c:v>237.30128364999999</c:v>
                </c:pt>
                <c:pt idx="172">
                  <c:v>241.749087</c:v>
                </c:pt>
                <c:pt idx="173">
                  <c:v>253.60989595000001</c:v>
                </c:pt>
                <c:pt idx="174">
                  <c:v>262.69082774999998</c:v>
                </c:pt>
                <c:pt idx="175">
                  <c:v>270.56714620000002</c:v>
                </c:pt>
                <c:pt idx="176">
                  <c:v>275.47826240000001</c:v>
                </c:pt>
                <c:pt idx="177">
                  <c:v>276.77553834999998</c:v>
                </c:pt>
                <c:pt idx="178">
                  <c:v>277.42417634999998</c:v>
                </c:pt>
                <c:pt idx="179">
                  <c:v>277.79482665</c:v>
                </c:pt>
                <c:pt idx="180">
                  <c:v>277.98015179999999</c:v>
                </c:pt>
                <c:pt idx="181">
                  <c:v>277.98015179999999</c:v>
                </c:pt>
                <c:pt idx="182">
                  <c:v>278.25813950000003</c:v>
                </c:pt>
                <c:pt idx="183">
                  <c:v>279.55541545</c:v>
                </c:pt>
                <c:pt idx="184">
                  <c:v>280.76002885000003</c:v>
                </c:pt>
                <c:pt idx="185">
                  <c:v>282.89126794999999</c:v>
                </c:pt>
                <c:pt idx="186">
                  <c:v>285.48581990000002</c:v>
                </c:pt>
                <c:pt idx="187">
                  <c:v>286.31978305000001</c:v>
                </c:pt>
                <c:pt idx="188">
                  <c:v>286.5051082</c:v>
                </c:pt>
                <c:pt idx="189">
                  <c:v>286.96842105000002</c:v>
                </c:pt>
                <c:pt idx="190">
                  <c:v>287.61705905000002</c:v>
                </c:pt>
                <c:pt idx="191">
                  <c:v>288.17303444999999</c:v>
                </c:pt>
                <c:pt idx="192">
                  <c:v>288.54368469999997</c:v>
                </c:pt>
                <c:pt idx="193">
                  <c:v>289.00699754999999</c:v>
                </c:pt>
                <c:pt idx="194">
                  <c:v>289.00699754999999</c:v>
                </c:pt>
                <c:pt idx="195">
                  <c:v>289.00699754999999</c:v>
                </c:pt>
                <c:pt idx="196">
                  <c:v>290.11894840000002</c:v>
                </c:pt>
                <c:pt idx="197">
                  <c:v>291.41622439999998</c:v>
                </c:pt>
                <c:pt idx="198">
                  <c:v>292.43551265000002</c:v>
                </c:pt>
                <c:pt idx="199">
                  <c:v>293.45480090000001</c:v>
                </c:pt>
                <c:pt idx="200">
                  <c:v>294.75207690000002</c:v>
                </c:pt>
                <c:pt idx="201">
                  <c:v>294.93740205</c:v>
                </c:pt>
                <c:pt idx="202">
                  <c:v>294.93740205</c:v>
                </c:pt>
                <c:pt idx="203">
                  <c:v>295.21538974999999</c:v>
                </c:pt>
                <c:pt idx="204">
                  <c:v>295.21538974999999</c:v>
                </c:pt>
                <c:pt idx="205">
                  <c:v>295.40071490000003</c:v>
                </c:pt>
                <c:pt idx="206">
                  <c:v>295.58604005000001</c:v>
                </c:pt>
                <c:pt idx="207">
                  <c:v>295.58604005000001</c:v>
                </c:pt>
                <c:pt idx="208">
                  <c:v>295.58604005000001</c:v>
                </c:pt>
                <c:pt idx="209">
                  <c:v>295.86402774999999</c:v>
                </c:pt>
                <c:pt idx="210">
                  <c:v>296.97597860000002</c:v>
                </c:pt>
                <c:pt idx="211">
                  <c:v>297.99526685000001</c:v>
                </c:pt>
                <c:pt idx="212">
                  <c:v>299.19988024999998</c:v>
                </c:pt>
                <c:pt idx="213">
                  <c:v>301.14579424999999</c:v>
                </c:pt>
                <c:pt idx="214">
                  <c:v>303.09170820000003</c:v>
                </c:pt>
                <c:pt idx="215">
                  <c:v>304.57430929999998</c:v>
                </c:pt>
                <c:pt idx="216">
                  <c:v>306.05691039999999</c:v>
                </c:pt>
                <c:pt idx="217">
                  <c:v>307.5395115</c:v>
                </c:pt>
                <c:pt idx="218">
                  <c:v>309.20743779999998</c:v>
                </c:pt>
                <c:pt idx="219">
                  <c:v>310.87536404999997</c:v>
                </c:pt>
                <c:pt idx="220">
                  <c:v>312.54329030000002</c:v>
                </c:pt>
                <c:pt idx="221">
                  <c:v>314.21121655000002</c:v>
                </c:pt>
                <c:pt idx="222">
                  <c:v>314.85985449999998</c:v>
                </c:pt>
                <c:pt idx="223">
                  <c:v>316.15713049999999</c:v>
                </c:pt>
                <c:pt idx="224">
                  <c:v>318.10304450000001</c:v>
                </c:pt>
                <c:pt idx="225">
                  <c:v>319.77097075</c:v>
                </c:pt>
                <c:pt idx="226">
                  <c:v>321.71688469999998</c:v>
                </c:pt>
                <c:pt idx="227">
                  <c:v>322.82883555000001</c:v>
                </c:pt>
                <c:pt idx="228">
                  <c:v>323.38481094999997</c:v>
                </c:pt>
                <c:pt idx="229">
                  <c:v>324.21877404999998</c:v>
                </c:pt>
                <c:pt idx="230">
                  <c:v>325.51605004999999</c:v>
                </c:pt>
                <c:pt idx="231">
                  <c:v>327.18397635000002</c:v>
                </c:pt>
                <c:pt idx="232">
                  <c:v>329.7785283</c:v>
                </c:pt>
                <c:pt idx="233">
                  <c:v>332.55840534999999</c:v>
                </c:pt>
                <c:pt idx="234">
                  <c:v>334.5969819</c:v>
                </c:pt>
                <c:pt idx="235">
                  <c:v>336.54289590000002</c:v>
                </c:pt>
                <c:pt idx="236">
                  <c:v>338.11815954999997</c:v>
                </c:pt>
                <c:pt idx="237">
                  <c:v>339.60076064999998</c:v>
                </c:pt>
                <c:pt idx="238">
                  <c:v>341.26868695000002</c:v>
                </c:pt>
                <c:pt idx="239">
                  <c:v>342.47330034999999</c:v>
                </c:pt>
                <c:pt idx="240">
                  <c:v>343.77057630000002</c:v>
                </c:pt>
                <c:pt idx="241">
                  <c:v>344.88252714999999</c:v>
                </c:pt>
                <c:pt idx="242">
                  <c:v>344.88252714999999</c:v>
                </c:pt>
                <c:pt idx="243">
                  <c:v>344.88252714999999</c:v>
                </c:pt>
                <c:pt idx="244">
                  <c:v>344.88252714999999</c:v>
                </c:pt>
                <c:pt idx="245">
                  <c:v>344.88252714999999</c:v>
                </c:pt>
                <c:pt idx="246">
                  <c:v>344.23388914999998</c:v>
                </c:pt>
                <c:pt idx="247">
                  <c:v>343.39992599999999</c:v>
                </c:pt>
                <c:pt idx="248">
                  <c:v>343.39992599999999</c:v>
                </c:pt>
                <c:pt idx="249">
                  <c:v>343.39992599999999</c:v>
                </c:pt>
                <c:pt idx="250">
                  <c:v>343.39992599999999</c:v>
                </c:pt>
                <c:pt idx="251">
                  <c:v>343.39992599999999</c:v>
                </c:pt>
                <c:pt idx="252">
                  <c:v>343.58525114999998</c:v>
                </c:pt>
                <c:pt idx="253">
                  <c:v>343.77057630000002</c:v>
                </c:pt>
                <c:pt idx="254">
                  <c:v>344.60453945</c:v>
                </c:pt>
                <c:pt idx="255">
                  <c:v>346.0871406</c:v>
                </c:pt>
                <c:pt idx="256">
                  <c:v>346.7357786</c:v>
                </c:pt>
                <c:pt idx="257">
                  <c:v>347.19909139999999</c:v>
                </c:pt>
                <c:pt idx="258">
                  <c:v>348.03305449999999</c:v>
                </c:pt>
                <c:pt idx="259">
                  <c:v>348.86701764999998</c:v>
                </c:pt>
                <c:pt idx="260">
                  <c:v>349.3303305</c:v>
                </c:pt>
                <c:pt idx="261">
                  <c:v>349.51565564999999</c:v>
                </c:pt>
                <c:pt idx="262">
                  <c:v>349.70098080000002</c:v>
                </c:pt>
                <c:pt idx="263">
                  <c:v>349.88630595000001</c:v>
                </c:pt>
                <c:pt idx="264">
                  <c:v>350.72026905000001</c:v>
                </c:pt>
                <c:pt idx="265">
                  <c:v>351.55423215000002</c:v>
                </c:pt>
                <c:pt idx="266">
                  <c:v>352.20287015000002</c:v>
                </c:pt>
                <c:pt idx="267">
                  <c:v>353.12949585000001</c:v>
                </c:pt>
                <c:pt idx="268">
                  <c:v>353.77813385000002</c:v>
                </c:pt>
                <c:pt idx="269">
                  <c:v>354.14878414999998</c:v>
                </c:pt>
                <c:pt idx="270">
                  <c:v>354.51943440000002</c:v>
                </c:pt>
                <c:pt idx="271">
                  <c:v>354.98274724999999</c:v>
                </c:pt>
                <c:pt idx="272">
                  <c:v>355.26073500000001</c:v>
                </c:pt>
                <c:pt idx="273">
                  <c:v>355.90937294999998</c:v>
                </c:pt>
                <c:pt idx="274">
                  <c:v>356.5580109</c:v>
                </c:pt>
                <c:pt idx="275">
                  <c:v>357.39197404999999</c:v>
                </c:pt>
                <c:pt idx="276">
                  <c:v>358.87457519999998</c:v>
                </c:pt>
                <c:pt idx="277">
                  <c:v>359.89386345000003</c:v>
                </c:pt>
                <c:pt idx="278">
                  <c:v>360.26451370000001</c:v>
                </c:pt>
                <c:pt idx="279">
                  <c:v>360.26451370000001</c:v>
                </c:pt>
                <c:pt idx="280">
                  <c:v>360.26451370000001</c:v>
                </c:pt>
                <c:pt idx="281">
                  <c:v>360.26451370000001</c:v>
                </c:pt>
                <c:pt idx="282">
                  <c:v>360.26451370000001</c:v>
                </c:pt>
                <c:pt idx="283">
                  <c:v>357.76262435000001</c:v>
                </c:pt>
                <c:pt idx="284">
                  <c:v>353.50014614999998</c:v>
                </c:pt>
                <c:pt idx="285">
                  <c:v>350.9055942</c:v>
                </c:pt>
                <c:pt idx="286">
                  <c:v>349.23766795</c:v>
                </c:pt>
                <c:pt idx="287">
                  <c:v>347.56974170000001</c:v>
                </c:pt>
                <c:pt idx="288">
                  <c:v>346.0871406</c:v>
                </c:pt>
                <c:pt idx="289">
                  <c:v>344.78986459999999</c:v>
                </c:pt>
                <c:pt idx="290">
                  <c:v>343.77057630000002</c:v>
                </c:pt>
                <c:pt idx="291">
                  <c:v>342.75128805000003</c:v>
                </c:pt>
                <c:pt idx="292">
                  <c:v>340.80537409999999</c:v>
                </c:pt>
                <c:pt idx="293">
                  <c:v>338.67413499999998</c:v>
                </c:pt>
                <c:pt idx="294">
                  <c:v>336.54289590000002</c:v>
                </c:pt>
                <c:pt idx="295">
                  <c:v>334.5969819</c:v>
                </c:pt>
                <c:pt idx="296">
                  <c:v>333.57769365000001</c:v>
                </c:pt>
                <c:pt idx="297">
                  <c:v>333.57769365000001</c:v>
                </c:pt>
                <c:pt idx="298">
                  <c:v>333.57769365000001</c:v>
                </c:pt>
                <c:pt idx="299">
                  <c:v>333.57769365000001</c:v>
                </c:pt>
                <c:pt idx="300">
                  <c:v>333.57769365000001</c:v>
                </c:pt>
                <c:pt idx="301">
                  <c:v>333.57769365000001</c:v>
                </c:pt>
                <c:pt idx="302">
                  <c:v>334.5969819</c:v>
                </c:pt>
                <c:pt idx="303">
                  <c:v>336.35757074999998</c:v>
                </c:pt>
                <c:pt idx="304">
                  <c:v>337.84017184999999</c:v>
                </c:pt>
                <c:pt idx="305">
                  <c:v>338.67413495</c:v>
                </c:pt>
                <c:pt idx="306">
                  <c:v>339.32277295</c:v>
                </c:pt>
                <c:pt idx="307">
                  <c:v>339.97141095000001</c:v>
                </c:pt>
                <c:pt idx="308">
                  <c:v>340.80537409999999</c:v>
                </c:pt>
                <c:pt idx="309">
                  <c:v>341.63933724999998</c:v>
                </c:pt>
                <c:pt idx="310">
                  <c:v>342.47330034999999</c:v>
                </c:pt>
                <c:pt idx="311">
                  <c:v>343.30726344999999</c:v>
                </c:pt>
                <c:pt idx="312">
                  <c:v>344.23388914999998</c:v>
                </c:pt>
                <c:pt idx="313">
                  <c:v>345.06785230000003</c:v>
                </c:pt>
                <c:pt idx="314">
                  <c:v>345.90181545000002</c:v>
                </c:pt>
                <c:pt idx="315">
                  <c:v>347.01376625</c:v>
                </c:pt>
                <c:pt idx="316">
                  <c:v>348.03305449999999</c:v>
                </c:pt>
                <c:pt idx="317">
                  <c:v>349.05234280000002</c:v>
                </c:pt>
                <c:pt idx="318">
                  <c:v>350.72026905000001</c:v>
                </c:pt>
                <c:pt idx="319">
                  <c:v>352.66618299999999</c:v>
                </c:pt>
                <c:pt idx="320">
                  <c:v>353.963459</c:v>
                </c:pt>
                <c:pt idx="321">
                  <c:v>355.44606010000001</c:v>
                </c:pt>
                <c:pt idx="322">
                  <c:v>356.92866120000002</c:v>
                </c:pt>
                <c:pt idx="323">
                  <c:v>357.57729920000003</c:v>
                </c:pt>
                <c:pt idx="324">
                  <c:v>358.41126235000002</c:v>
                </c:pt>
                <c:pt idx="325">
                  <c:v>359.61587574999999</c:v>
                </c:pt>
                <c:pt idx="326">
                  <c:v>361.56178970000002</c:v>
                </c:pt>
                <c:pt idx="327">
                  <c:v>363.87835395000002</c:v>
                </c:pt>
                <c:pt idx="328">
                  <c:v>365.8242679</c:v>
                </c:pt>
                <c:pt idx="329">
                  <c:v>367.30686904999999</c:v>
                </c:pt>
                <c:pt idx="330">
                  <c:v>368.97479529999998</c:v>
                </c:pt>
                <c:pt idx="331">
                  <c:v>370.92070925000002</c:v>
                </c:pt>
                <c:pt idx="332">
                  <c:v>372.21798525000003</c:v>
                </c:pt>
                <c:pt idx="333">
                  <c:v>373.23727350000001</c:v>
                </c:pt>
                <c:pt idx="334">
                  <c:v>374.71987460000003</c:v>
                </c:pt>
                <c:pt idx="335">
                  <c:v>375.64650030000001</c:v>
                </c:pt>
                <c:pt idx="336">
                  <c:v>375.64650030000001</c:v>
                </c:pt>
                <c:pt idx="337">
                  <c:v>375.64650030000001</c:v>
                </c:pt>
                <c:pt idx="338">
                  <c:v>375.64650030000001</c:v>
                </c:pt>
                <c:pt idx="339">
                  <c:v>375.64650030000001</c:v>
                </c:pt>
                <c:pt idx="340">
                  <c:v>375.83182545</c:v>
                </c:pt>
                <c:pt idx="341">
                  <c:v>376.20247575000002</c:v>
                </c:pt>
                <c:pt idx="342">
                  <c:v>376.66578859999998</c:v>
                </c:pt>
                <c:pt idx="343">
                  <c:v>376.94377630000002</c:v>
                </c:pt>
                <c:pt idx="344">
                  <c:v>377.31442659999999</c:v>
                </c:pt>
                <c:pt idx="345">
                  <c:v>377.87040200000001</c:v>
                </c:pt>
                <c:pt idx="346">
                  <c:v>378.3337148</c:v>
                </c:pt>
                <c:pt idx="347">
                  <c:v>378.9823528</c:v>
                </c:pt>
                <c:pt idx="348">
                  <c:v>379.81631594999999</c:v>
                </c:pt>
                <c:pt idx="349">
                  <c:v>380.65027909999998</c:v>
                </c:pt>
                <c:pt idx="350">
                  <c:v>381.0209294</c:v>
                </c:pt>
                <c:pt idx="351">
                  <c:v>381.0209294</c:v>
                </c:pt>
                <c:pt idx="352">
                  <c:v>381.29891709999998</c:v>
                </c:pt>
                <c:pt idx="353">
                  <c:v>381.94755505000001</c:v>
                </c:pt>
                <c:pt idx="354">
                  <c:v>382.59619305000001</c:v>
                </c:pt>
                <c:pt idx="355">
                  <c:v>382.87418079999998</c:v>
                </c:pt>
                <c:pt idx="356">
                  <c:v>383.05950589999998</c:v>
                </c:pt>
                <c:pt idx="357">
                  <c:v>383.89346899999998</c:v>
                </c:pt>
                <c:pt idx="358">
                  <c:v>384.54210699999999</c:v>
                </c:pt>
                <c:pt idx="359">
                  <c:v>384.91275730000001</c:v>
                </c:pt>
                <c:pt idx="360">
                  <c:v>385.56139530000002</c:v>
                </c:pt>
                <c:pt idx="361">
                  <c:v>385.839383</c:v>
                </c:pt>
                <c:pt idx="362">
                  <c:v>386.02470814999998</c:v>
                </c:pt>
                <c:pt idx="363">
                  <c:v>386.39535840000002</c:v>
                </c:pt>
                <c:pt idx="364">
                  <c:v>387.22932150000003</c:v>
                </c:pt>
                <c:pt idx="365">
                  <c:v>388.52659749999998</c:v>
                </c:pt>
                <c:pt idx="366">
                  <c:v>390.00919864999997</c:v>
                </c:pt>
                <c:pt idx="367">
                  <c:v>391.86245005000001</c:v>
                </c:pt>
                <c:pt idx="368">
                  <c:v>393.80836399999998</c:v>
                </c:pt>
                <c:pt idx="369">
                  <c:v>395.56895279999998</c:v>
                </c:pt>
                <c:pt idx="370">
                  <c:v>396.7735662</c:v>
                </c:pt>
                <c:pt idx="371">
                  <c:v>397.14421650000003</c:v>
                </c:pt>
                <c:pt idx="372">
                  <c:v>397.60752934999999</c:v>
                </c:pt>
                <c:pt idx="373">
                  <c:v>398.25616735</c:v>
                </c:pt>
                <c:pt idx="374">
                  <c:v>399.09013049999999</c:v>
                </c:pt>
                <c:pt idx="375">
                  <c:v>400.85071929999998</c:v>
                </c:pt>
                <c:pt idx="376">
                  <c:v>403.1672835</c:v>
                </c:pt>
                <c:pt idx="377">
                  <c:v>405.48384775</c:v>
                </c:pt>
                <c:pt idx="378">
                  <c:v>407.42976175000001</c:v>
                </c:pt>
                <c:pt idx="379">
                  <c:v>409.28301314999999</c:v>
                </c:pt>
                <c:pt idx="380">
                  <c:v>410.95093939999998</c:v>
                </c:pt>
                <c:pt idx="381">
                  <c:v>412.24821539999999</c:v>
                </c:pt>
                <c:pt idx="382">
                  <c:v>413.36016625000002</c:v>
                </c:pt>
                <c:pt idx="383">
                  <c:v>414.47211705000001</c:v>
                </c:pt>
                <c:pt idx="384">
                  <c:v>415.12075499999997</c:v>
                </c:pt>
                <c:pt idx="385">
                  <c:v>415.12075499999997</c:v>
                </c:pt>
                <c:pt idx="386">
                  <c:v>415.30608015000001</c:v>
                </c:pt>
                <c:pt idx="387">
                  <c:v>415.4914053</c:v>
                </c:pt>
                <c:pt idx="388">
                  <c:v>415.86205560000002</c:v>
                </c:pt>
                <c:pt idx="389">
                  <c:v>416.51069360000002</c:v>
                </c:pt>
                <c:pt idx="390">
                  <c:v>416.51069360000002</c:v>
                </c:pt>
                <c:pt idx="391">
                  <c:v>416.51069360000002</c:v>
                </c:pt>
                <c:pt idx="392">
                  <c:v>416.51069360000002</c:v>
                </c:pt>
                <c:pt idx="393">
                  <c:v>416.51069360000002</c:v>
                </c:pt>
                <c:pt idx="394">
                  <c:v>416.1400433</c:v>
                </c:pt>
                <c:pt idx="395">
                  <c:v>414.84276729999999</c:v>
                </c:pt>
                <c:pt idx="396">
                  <c:v>414.19412929999999</c:v>
                </c:pt>
                <c:pt idx="397">
                  <c:v>414.00880419999999</c:v>
                </c:pt>
                <c:pt idx="398">
                  <c:v>413.54549135000002</c:v>
                </c:pt>
                <c:pt idx="399">
                  <c:v>413.0821785</c:v>
                </c:pt>
                <c:pt idx="400">
                  <c:v>412.71152825000001</c:v>
                </c:pt>
                <c:pt idx="401">
                  <c:v>412.06289025000001</c:v>
                </c:pt>
                <c:pt idx="402">
                  <c:v>410.76561425</c:v>
                </c:pt>
                <c:pt idx="403">
                  <c:v>409.74632600000001</c:v>
                </c:pt>
                <c:pt idx="404">
                  <c:v>409.56100090000001</c:v>
                </c:pt>
                <c:pt idx="405">
                  <c:v>408.72703775000002</c:v>
                </c:pt>
                <c:pt idx="406">
                  <c:v>407.24443659999997</c:v>
                </c:pt>
                <c:pt idx="407">
                  <c:v>406.31781089999998</c:v>
                </c:pt>
                <c:pt idx="408">
                  <c:v>405.20586005000001</c:v>
                </c:pt>
                <c:pt idx="409">
                  <c:v>404.37189690000002</c:v>
                </c:pt>
                <c:pt idx="410">
                  <c:v>404.37189690000002</c:v>
                </c:pt>
                <c:pt idx="411">
                  <c:v>404.37189690000002</c:v>
                </c:pt>
                <c:pt idx="412">
                  <c:v>404.37189690000002</c:v>
                </c:pt>
                <c:pt idx="413">
                  <c:v>404.18657180000002</c:v>
                </c:pt>
                <c:pt idx="414">
                  <c:v>404.18657180000002</c:v>
                </c:pt>
                <c:pt idx="415">
                  <c:v>404.37189690000002</c:v>
                </c:pt>
                <c:pt idx="416">
                  <c:v>404.37189690000002</c:v>
                </c:pt>
                <c:pt idx="417">
                  <c:v>404.37189690000002</c:v>
                </c:pt>
                <c:pt idx="418">
                  <c:v>404.37189690000002</c:v>
                </c:pt>
                <c:pt idx="419">
                  <c:v>405.02053489999997</c:v>
                </c:pt>
                <c:pt idx="420">
                  <c:v>406.78112375000001</c:v>
                </c:pt>
                <c:pt idx="421">
                  <c:v>409.09768800000001</c:v>
                </c:pt>
                <c:pt idx="422">
                  <c:v>410.76561425</c:v>
                </c:pt>
                <c:pt idx="423">
                  <c:v>411.22892710000002</c:v>
                </c:pt>
                <c:pt idx="424">
                  <c:v>411.59957739999999</c:v>
                </c:pt>
                <c:pt idx="425">
                  <c:v>412.61886564999998</c:v>
                </c:pt>
                <c:pt idx="426">
                  <c:v>413.54549135000002</c:v>
                </c:pt>
                <c:pt idx="427">
                  <c:v>414.00880419999999</c:v>
                </c:pt>
                <c:pt idx="428">
                  <c:v>414.84276729999999</c:v>
                </c:pt>
                <c:pt idx="429">
                  <c:v>416.97400644999999</c:v>
                </c:pt>
                <c:pt idx="430">
                  <c:v>419.29057069999999</c:v>
                </c:pt>
                <c:pt idx="431">
                  <c:v>420.58784665000002</c:v>
                </c:pt>
                <c:pt idx="432">
                  <c:v>422.07044775000003</c:v>
                </c:pt>
                <c:pt idx="433">
                  <c:v>423.92369915</c:v>
                </c:pt>
                <c:pt idx="434">
                  <c:v>425.5916254</c:v>
                </c:pt>
                <c:pt idx="435">
                  <c:v>427.07422650000001</c:v>
                </c:pt>
                <c:pt idx="436">
                  <c:v>428.37150250000002</c:v>
                </c:pt>
                <c:pt idx="437">
                  <c:v>429.48345334999999</c:v>
                </c:pt>
                <c:pt idx="438">
                  <c:v>430.50274159999998</c:v>
                </c:pt>
                <c:pt idx="439">
                  <c:v>431.33670475000002</c:v>
                </c:pt>
                <c:pt idx="440">
                  <c:v>431.61469249999999</c:v>
                </c:pt>
                <c:pt idx="441">
                  <c:v>431.80001759999999</c:v>
                </c:pt>
                <c:pt idx="442">
                  <c:v>432.17066784999997</c:v>
                </c:pt>
                <c:pt idx="443">
                  <c:v>432.35599300000001</c:v>
                </c:pt>
                <c:pt idx="444">
                  <c:v>432.6339807</c:v>
                </c:pt>
                <c:pt idx="445">
                  <c:v>432.91196839999998</c:v>
                </c:pt>
                <c:pt idx="446">
                  <c:v>433.56060639999998</c:v>
                </c:pt>
                <c:pt idx="447">
                  <c:v>434.57989470000001</c:v>
                </c:pt>
                <c:pt idx="448">
                  <c:v>435.78450809999998</c:v>
                </c:pt>
                <c:pt idx="449">
                  <c:v>436.89645890000003</c:v>
                </c:pt>
                <c:pt idx="450">
                  <c:v>437.17444660000001</c:v>
                </c:pt>
                <c:pt idx="451">
                  <c:v>437.73042205000002</c:v>
                </c:pt>
                <c:pt idx="452">
                  <c:v>438.28639750000002</c:v>
                </c:pt>
                <c:pt idx="453">
                  <c:v>438.5643852</c:v>
                </c:pt>
                <c:pt idx="454">
                  <c:v>438.84237289999999</c:v>
                </c:pt>
                <c:pt idx="455">
                  <c:v>438.84237289999999</c:v>
                </c:pt>
                <c:pt idx="456">
                  <c:v>439.02769805000003</c:v>
                </c:pt>
                <c:pt idx="457">
                  <c:v>439.39834834999999</c:v>
                </c:pt>
                <c:pt idx="458">
                  <c:v>439.58367349999997</c:v>
                </c:pt>
                <c:pt idx="459">
                  <c:v>440.04698635</c:v>
                </c:pt>
                <c:pt idx="460">
                  <c:v>440.88094945</c:v>
                </c:pt>
                <c:pt idx="461">
                  <c:v>441.52958740000003</c:v>
                </c:pt>
                <c:pt idx="462">
                  <c:v>442.17822539999997</c:v>
                </c:pt>
                <c:pt idx="463">
                  <c:v>443.01218855000002</c:v>
                </c:pt>
                <c:pt idx="464">
                  <c:v>443.66082655000002</c:v>
                </c:pt>
                <c:pt idx="465">
                  <c:v>443.84615170000001</c:v>
                </c:pt>
                <c:pt idx="466">
                  <c:v>443.84615170000001</c:v>
                </c:pt>
                <c:pt idx="467">
                  <c:v>444.68011480000001</c:v>
                </c:pt>
                <c:pt idx="468">
                  <c:v>445.7920656</c:v>
                </c:pt>
                <c:pt idx="469">
                  <c:v>446.25537845000002</c:v>
                </c:pt>
                <c:pt idx="470">
                  <c:v>446.44070360000001</c:v>
                </c:pt>
                <c:pt idx="471">
                  <c:v>446.62602874999999</c:v>
                </c:pt>
                <c:pt idx="472">
                  <c:v>447.64531705000002</c:v>
                </c:pt>
                <c:pt idx="473">
                  <c:v>449.31324330000001</c:v>
                </c:pt>
                <c:pt idx="474">
                  <c:v>451.25915724999999</c:v>
                </c:pt>
                <c:pt idx="475">
                  <c:v>453.66838404999999</c:v>
                </c:pt>
                <c:pt idx="476">
                  <c:v>455.79962315</c:v>
                </c:pt>
                <c:pt idx="477">
                  <c:v>458.1161874</c:v>
                </c:pt>
                <c:pt idx="478">
                  <c:v>459.96943879999998</c:v>
                </c:pt>
                <c:pt idx="479">
                  <c:v>461.45203995000003</c:v>
                </c:pt>
                <c:pt idx="480">
                  <c:v>462.93464104999998</c:v>
                </c:pt>
                <c:pt idx="481">
                  <c:v>463.30529130000002</c:v>
                </c:pt>
                <c:pt idx="482">
                  <c:v>463.30529130000002</c:v>
                </c:pt>
                <c:pt idx="483">
                  <c:v>463.30529130000002</c:v>
                </c:pt>
                <c:pt idx="484">
                  <c:v>463.30529130000002</c:v>
                </c:pt>
                <c:pt idx="485">
                  <c:v>463.30529130000002</c:v>
                </c:pt>
                <c:pt idx="486">
                  <c:v>463.30529130000002</c:v>
                </c:pt>
                <c:pt idx="487">
                  <c:v>463.30529130000002</c:v>
                </c:pt>
                <c:pt idx="488">
                  <c:v>463.30529130000002</c:v>
                </c:pt>
                <c:pt idx="489">
                  <c:v>463.11996614999998</c:v>
                </c:pt>
                <c:pt idx="490">
                  <c:v>462.7493159</c:v>
                </c:pt>
                <c:pt idx="491">
                  <c:v>462.10067794999998</c:v>
                </c:pt>
                <c:pt idx="492">
                  <c:v>461.26671479999999</c:v>
                </c:pt>
                <c:pt idx="493">
                  <c:v>460.43275165</c:v>
                </c:pt>
                <c:pt idx="494">
                  <c:v>459.32080079999997</c:v>
                </c:pt>
                <c:pt idx="495">
                  <c:v>458.48683770000002</c:v>
                </c:pt>
                <c:pt idx="496">
                  <c:v>458.30151260000002</c:v>
                </c:pt>
                <c:pt idx="497">
                  <c:v>457.65287460000002</c:v>
                </c:pt>
                <c:pt idx="498">
                  <c:v>456.63358629999999</c:v>
                </c:pt>
                <c:pt idx="499">
                  <c:v>455.98494829999999</c:v>
                </c:pt>
                <c:pt idx="500">
                  <c:v>455.7069606</c:v>
                </c:pt>
                <c:pt idx="501">
                  <c:v>455.52163545000002</c:v>
                </c:pt>
                <c:pt idx="502">
                  <c:v>455.33631029999998</c:v>
                </c:pt>
                <c:pt idx="503">
                  <c:v>455.15098515</c:v>
                </c:pt>
                <c:pt idx="504">
                  <c:v>454.31702204999999</c:v>
                </c:pt>
                <c:pt idx="505">
                  <c:v>453.01974610000002</c:v>
                </c:pt>
                <c:pt idx="506">
                  <c:v>451.72247010000001</c:v>
                </c:pt>
                <c:pt idx="507">
                  <c:v>450.239869</c:v>
                </c:pt>
                <c:pt idx="508">
                  <c:v>447.92330475</c:v>
                </c:pt>
                <c:pt idx="509">
                  <c:v>447.92330475</c:v>
                </c:pt>
                <c:pt idx="510">
                  <c:v>445.32875274999998</c:v>
                </c:pt>
                <c:pt idx="511">
                  <c:v>443.3828388</c:v>
                </c:pt>
                <c:pt idx="512">
                  <c:v>441.71491255000001</c:v>
                </c:pt>
                <c:pt idx="513">
                  <c:v>440.73042205000002</c:v>
                </c:pt>
                <c:pt idx="514">
                  <c:v>439.71113380000003</c:v>
                </c:pt>
                <c:pt idx="515">
                  <c:v>435.87717064999998</c:v>
                </c:pt>
                <c:pt idx="516">
                  <c:v>431.61469245000001</c:v>
                </c:pt>
                <c:pt idx="517">
                  <c:v>429.48345334999999</c:v>
                </c:pt>
                <c:pt idx="518">
                  <c:v>428.00085224999998</c:v>
                </c:pt>
                <c:pt idx="519">
                  <c:v>426.51825115000003</c:v>
                </c:pt>
                <c:pt idx="520">
                  <c:v>424.85032484999999</c:v>
                </c:pt>
                <c:pt idx="521">
                  <c:v>423.36772374999998</c:v>
                </c:pt>
                <c:pt idx="522">
                  <c:v>421.60713494999999</c:v>
                </c:pt>
                <c:pt idx="523">
                  <c:v>419.66122094999997</c:v>
                </c:pt>
                <c:pt idx="524">
                  <c:v>417.99329469999998</c:v>
                </c:pt>
                <c:pt idx="525">
                  <c:v>416.32536844999998</c:v>
                </c:pt>
                <c:pt idx="526">
                  <c:v>415.02809244999997</c:v>
                </c:pt>
                <c:pt idx="527">
                  <c:v>413.54549135000002</c:v>
                </c:pt>
                <c:pt idx="528">
                  <c:v>412.06289025000001</c:v>
                </c:pt>
                <c:pt idx="529">
                  <c:v>410.76561425</c:v>
                </c:pt>
                <c:pt idx="530">
                  <c:v>409.74632600000001</c:v>
                </c:pt>
                <c:pt idx="531">
                  <c:v>409.09768804999999</c:v>
                </c:pt>
                <c:pt idx="532">
                  <c:v>408.2637249</c:v>
                </c:pt>
                <c:pt idx="533">
                  <c:v>407.42976175000001</c:v>
                </c:pt>
                <c:pt idx="534">
                  <c:v>406.96644889999999</c:v>
                </c:pt>
                <c:pt idx="535">
                  <c:v>406.96644889999999</c:v>
                </c:pt>
                <c:pt idx="536">
                  <c:v>406.96644889999999</c:v>
                </c:pt>
                <c:pt idx="537">
                  <c:v>406.96644889999999</c:v>
                </c:pt>
                <c:pt idx="538">
                  <c:v>406.96644889999999</c:v>
                </c:pt>
                <c:pt idx="539">
                  <c:v>407.15177404999997</c:v>
                </c:pt>
                <c:pt idx="540">
                  <c:v>407.33709920000001</c:v>
                </c:pt>
                <c:pt idx="541">
                  <c:v>407.33709920000001</c:v>
                </c:pt>
                <c:pt idx="542">
                  <c:v>407.61508689999999</c:v>
                </c:pt>
                <c:pt idx="543">
                  <c:v>407.89307459999998</c:v>
                </c:pt>
                <c:pt idx="544">
                  <c:v>408.07839975000002</c:v>
                </c:pt>
                <c:pt idx="545">
                  <c:v>408.2637249</c:v>
                </c:pt>
                <c:pt idx="546">
                  <c:v>408.44905004999998</c:v>
                </c:pt>
                <c:pt idx="547">
                  <c:v>408.44905004999998</c:v>
                </c:pt>
                <c:pt idx="548">
                  <c:v>408.44905004999998</c:v>
                </c:pt>
                <c:pt idx="549">
                  <c:v>408.44905004999998</c:v>
                </c:pt>
                <c:pt idx="550">
                  <c:v>408.44905004999998</c:v>
                </c:pt>
                <c:pt idx="551">
                  <c:v>406.50313605000002</c:v>
                </c:pt>
                <c:pt idx="552">
                  <c:v>402.70397064999997</c:v>
                </c:pt>
                <c:pt idx="553">
                  <c:v>399.55344330000003</c:v>
                </c:pt>
                <c:pt idx="554">
                  <c:v>398.90480535</c:v>
                </c:pt>
                <c:pt idx="555">
                  <c:v>398.90480535</c:v>
                </c:pt>
                <c:pt idx="556">
                  <c:v>398.90480535</c:v>
                </c:pt>
                <c:pt idx="557">
                  <c:v>398.90480535</c:v>
                </c:pt>
                <c:pt idx="558">
                  <c:v>398.90480535</c:v>
                </c:pt>
                <c:pt idx="559">
                  <c:v>400.20208135000001</c:v>
                </c:pt>
                <c:pt idx="560">
                  <c:v>401.03604445000002</c:v>
                </c:pt>
                <c:pt idx="561">
                  <c:v>401.87000755000003</c:v>
                </c:pt>
                <c:pt idx="562">
                  <c:v>402.51864554999997</c:v>
                </c:pt>
                <c:pt idx="563">
                  <c:v>402.70397070000001</c:v>
                </c:pt>
                <c:pt idx="564">
                  <c:v>403.53793380000002</c:v>
                </c:pt>
                <c:pt idx="565">
                  <c:v>404.00124664999998</c:v>
                </c:pt>
                <c:pt idx="566">
                  <c:v>404.00124664999998</c:v>
                </c:pt>
                <c:pt idx="567">
                  <c:v>404.00124664999998</c:v>
                </c:pt>
                <c:pt idx="568">
                  <c:v>404.00124664999998</c:v>
                </c:pt>
                <c:pt idx="569">
                  <c:v>404.00124664999998</c:v>
                </c:pt>
                <c:pt idx="570">
                  <c:v>403.16728354999998</c:v>
                </c:pt>
                <c:pt idx="571">
                  <c:v>401.68468245000003</c:v>
                </c:pt>
                <c:pt idx="572">
                  <c:v>400.38740645000001</c:v>
                </c:pt>
                <c:pt idx="573">
                  <c:v>399.55344330000003</c:v>
                </c:pt>
                <c:pt idx="574">
                  <c:v>399.36811820000003</c:v>
                </c:pt>
                <c:pt idx="575">
                  <c:v>399.36811820000003</c:v>
                </c:pt>
                <c:pt idx="576">
                  <c:v>399.36811820000003</c:v>
                </c:pt>
                <c:pt idx="577">
                  <c:v>399.36811820000003</c:v>
                </c:pt>
                <c:pt idx="578">
                  <c:v>399.36811820000003</c:v>
                </c:pt>
                <c:pt idx="579">
                  <c:v>400.20208135000001</c:v>
                </c:pt>
                <c:pt idx="580">
                  <c:v>400.85071929999998</c:v>
                </c:pt>
                <c:pt idx="581">
                  <c:v>401.22136955000002</c:v>
                </c:pt>
                <c:pt idx="582">
                  <c:v>401.68468239999999</c:v>
                </c:pt>
                <c:pt idx="583">
                  <c:v>402.14799525000001</c:v>
                </c:pt>
                <c:pt idx="584">
                  <c:v>402.14799525000001</c:v>
                </c:pt>
                <c:pt idx="585">
                  <c:v>402.14799525000001</c:v>
                </c:pt>
                <c:pt idx="586">
                  <c:v>402.14799525000001</c:v>
                </c:pt>
                <c:pt idx="587">
                  <c:v>402.14799525000001</c:v>
                </c:pt>
                <c:pt idx="588">
                  <c:v>401.87000755000003</c:v>
                </c:pt>
                <c:pt idx="589">
                  <c:v>401.03604445000002</c:v>
                </c:pt>
                <c:pt idx="590">
                  <c:v>400.01675619999997</c:v>
                </c:pt>
                <c:pt idx="591">
                  <c:v>398.90480535</c:v>
                </c:pt>
                <c:pt idx="592">
                  <c:v>398.44149249999998</c:v>
                </c:pt>
                <c:pt idx="593">
                  <c:v>398.25616735</c:v>
                </c:pt>
                <c:pt idx="594">
                  <c:v>397.88551704999998</c:v>
                </c:pt>
                <c:pt idx="595">
                  <c:v>397.23687905000003</c:v>
                </c:pt>
                <c:pt idx="596">
                  <c:v>395.9396031</c:v>
                </c:pt>
                <c:pt idx="597">
                  <c:v>394.27167685000001</c:v>
                </c:pt>
                <c:pt idx="598">
                  <c:v>392.97440084999999</c:v>
                </c:pt>
                <c:pt idx="599">
                  <c:v>391.67712490000002</c:v>
                </c:pt>
                <c:pt idx="600">
                  <c:v>389.82387349999999</c:v>
                </c:pt>
                <c:pt idx="601">
                  <c:v>387.87795949999997</c:v>
                </c:pt>
                <c:pt idx="602">
                  <c:v>385.93204555</c:v>
                </c:pt>
                <c:pt idx="603">
                  <c:v>382.59619305000001</c:v>
                </c:pt>
                <c:pt idx="604">
                  <c:v>378.1483897</c:v>
                </c:pt>
                <c:pt idx="605">
                  <c:v>374.34922434999999</c:v>
                </c:pt>
                <c:pt idx="606">
                  <c:v>372.21798525000003</c:v>
                </c:pt>
                <c:pt idx="607">
                  <c:v>370.08674615000001</c:v>
                </c:pt>
                <c:pt idx="608">
                  <c:v>367.77018190000001</c:v>
                </c:pt>
                <c:pt idx="609">
                  <c:v>366.65823104999998</c:v>
                </c:pt>
                <c:pt idx="610">
                  <c:v>365.36095504999997</c:v>
                </c:pt>
                <c:pt idx="611">
                  <c:v>364.34166679999998</c:v>
                </c:pt>
                <c:pt idx="612">
                  <c:v>363.50770369999998</c:v>
                </c:pt>
                <c:pt idx="613">
                  <c:v>361.56178970000002</c:v>
                </c:pt>
                <c:pt idx="614">
                  <c:v>358.7819126</c:v>
                </c:pt>
                <c:pt idx="615">
                  <c:v>356.92866120000002</c:v>
                </c:pt>
                <c:pt idx="616">
                  <c:v>355.90937294999998</c:v>
                </c:pt>
                <c:pt idx="617">
                  <c:v>354.61209700000001</c:v>
                </c:pt>
                <c:pt idx="618">
                  <c:v>352.85150814999997</c:v>
                </c:pt>
                <c:pt idx="619">
                  <c:v>351.36890705000002</c:v>
                </c:pt>
                <c:pt idx="620">
                  <c:v>350.16429364999999</c:v>
                </c:pt>
                <c:pt idx="621">
                  <c:v>349.05234280000002</c:v>
                </c:pt>
                <c:pt idx="622">
                  <c:v>348.21837964999997</c:v>
                </c:pt>
                <c:pt idx="623">
                  <c:v>347.01376625</c:v>
                </c:pt>
                <c:pt idx="624">
                  <c:v>346.08714055000002</c:v>
                </c:pt>
                <c:pt idx="625">
                  <c:v>345.25317740000003</c:v>
                </c:pt>
                <c:pt idx="626">
                  <c:v>344.23388914999998</c:v>
                </c:pt>
                <c:pt idx="627">
                  <c:v>342.75128805000003</c:v>
                </c:pt>
                <c:pt idx="628">
                  <c:v>341.08336179999998</c:v>
                </c:pt>
                <c:pt idx="629">
                  <c:v>339.97141095000001</c:v>
                </c:pt>
                <c:pt idx="630">
                  <c:v>338.67413499999998</c:v>
                </c:pt>
                <c:pt idx="631">
                  <c:v>337.19153390000002</c:v>
                </c:pt>
                <c:pt idx="632">
                  <c:v>335.89425790000001</c:v>
                </c:pt>
                <c:pt idx="633">
                  <c:v>334.5969819</c:v>
                </c:pt>
                <c:pt idx="634">
                  <c:v>332.92905565000001</c:v>
                </c:pt>
                <c:pt idx="635">
                  <c:v>331.26112940000002</c:v>
                </c:pt>
                <c:pt idx="636">
                  <c:v>329.59320315000002</c:v>
                </c:pt>
                <c:pt idx="637">
                  <c:v>327.92527689999997</c:v>
                </c:pt>
                <c:pt idx="638">
                  <c:v>325.97936290000001</c:v>
                </c:pt>
                <c:pt idx="639">
                  <c:v>323.8481238</c:v>
                </c:pt>
                <c:pt idx="640">
                  <c:v>321.90220985000002</c:v>
                </c:pt>
                <c:pt idx="641">
                  <c:v>320.23428360000003</c:v>
                </c:pt>
                <c:pt idx="642">
                  <c:v>318.75168250000002</c:v>
                </c:pt>
                <c:pt idx="643">
                  <c:v>316.99109364999998</c:v>
                </c:pt>
                <c:pt idx="644">
                  <c:v>315.32316739999999</c:v>
                </c:pt>
                <c:pt idx="645">
                  <c:v>314.02589145000002</c:v>
                </c:pt>
                <c:pt idx="646">
                  <c:v>312.72861545000001</c:v>
                </c:pt>
                <c:pt idx="647">
                  <c:v>311.24601430000001</c:v>
                </c:pt>
                <c:pt idx="648">
                  <c:v>310.22672605000002</c:v>
                </c:pt>
                <c:pt idx="649">
                  <c:v>309.39276295000002</c:v>
                </c:pt>
                <c:pt idx="650">
                  <c:v>308.28081209999999</c:v>
                </c:pt>
                <c:pt idx="651">
                  <c:v>307.44684895</c:v>
                </c:pt>
                <c:pt idx="652">
                  <c:v>307.07619864999998</c:v>
                </c:pt>
                <c:pt idx="653">
                  <c:v>306.7055484</c:v>
                </c:pt>
                <c:pt idx="654">
                  <c:v>306.05691044999998</c:v>
                </c:pt>
                <c:pt idx="655">
                  <c:v>304.57430929999998</c:v>
                </c:pt>
                <c:pt idx="656">
                  <c:v>302.90638304999999</c:v>
                </c:pt>
                <c:pt idx="657">
                  <c:v>301.42378194999998</c:v>
                </c:pt>
                <c:pt idx="658">
                  <c:v>299.6631931</c:v>
                </c:pt>
                <c:pt idx="659">
                  <c:v>298.55124224999997</c:v>
                </c:pt>
                <c:pt idx="660">
                  <c:v>297.53195399999998</c:v>
                </c:pt>
                <c:pt idx="661">
                  <c:v>296.04935289999997</c:v>
                </c:pt>
                <c:pt idx="662">
                  <c:v>294.93740205</c:v>
                </c:pt>
                <c:pt idx="663">
                  <c:v>294.28876405</c:v>
                </c:pt>
                <c:pt idx="664">
                  <c:v>293.73278864999997</c:v>
                </c:pt>
                <c:pt idx="665">
                  <c:v>293.08415065000003</c:v>
                </c:pt>
                <c:pt idx="666">
                  <c:v>292.8061629</c:v>
                </c:pt>
                <c:pt idx="667">
                  <c:v>292.6208378</c:v>
                </c:pt>
                <c:pt idx="668">
                  <c:v>292.25018755000002</c:v>
                </c:pt>
                <c:pt idx="669">
                  <c:v>291.41622439999998</c:v>
                </c:pt>
                <c:pt idx="670">
                  <c:v>290.30427355</c:v>
                </c:pt>
                <c:pt idx="671">
                  <c:v>289.00699759999998</c:v>
                </c:pt>
                <c:pt idx="672">
                  <c:v>286.87575850000002</c:v>
                </c:pt>
                <c:pt idx="673">
                  <c:v>285.20783219999998</c:v>
                </c:pt>
                <c:pt idx="674">
                  <c:v>283.35458080000001</c:v>
                </c:pt>
                <c:pt idx="675">
                  <c:v>281.40866684999997</c:v>
                </c:pt>
                <c:pt idx="676">
                  <c:v>280.57470369999999</c:v>
                </c:pt>
                <c:pt idx="677">
                  <c:v>278.90677744999999</c:v>
                </c:pt>
                <c:pt idx="678">
                  <c:v>275.66358754999999</c:v>
                </c:pt>
                <c:pt idx="679">
                  <c:v>271.86442219999998</c:v>
                </c:pt>
                <c:pt idx="680">
                  <c:v>268.25058195000003</c:v>
                </c:pt>
                <c:pt idx="681">
                  <c:v>265.00739199999998</c:v>
                </c:pt>
                <c:pt idx="682">
                  <c:v>262.69082774999998</c:v>
                </c:pt>
                <c:pt idx="683">
                  <c:v>260.65225120000002</c:v>
                </c:pt>
                <c:pt idx="684">
                  <c:v>258.79899979999999</c:v>
                </c:pt>
                <c:pt idx="685">
                  <c:v>257.2237361</c:v>
                </c:pt>
                <c:pt idx="686">
                  <c:v>255.74113500000001</c:v>
                </c:pt>
                <c:pt idx="687">
                  <c:v>254.07320874999999</c:v>
                </c:pt>
                <c:pt idx="688">
                  <c:v>251.66398194999999</c:v>
                </c:pt>
                <c:pt idx="689">
                  <c:v>249.34741775000001</c:v>
                </c:pt>
                <c:pt idx="690">
                  <c:v>246.84552835</c:v>
                </c:pt>
                <c:pt idx="691">
                  <c:v>243.41701325</c:v>
                </c:pt>
                <c:pt idx="692">
                  <c:v>239.80317305</c:v>
                </c:pt>
                <c:pt idx="693">
                  <c:v>236.46732055000001</c:v>
                </c:pt>
                <c:pt idx="694">
                  <c:v>233.03880545000001</c:v>
                </c:pt>
                <c:pt idx="695">
                  <c:v>230.07360320000001</c:v>
                </c:pt>
                <c:pt idx="696">
                  <c:v>227.10840095</c:v>
                </c:pt>
                <c:pt idx="697">
                  <c:v>224.1431987</c:v>
                </c:pt>
                <c:pt idx="698">
                  <c:v>221.17799650000001</c:v>
                </c:pt>
                <c:pt idx="699">
                  <c:v>218.39811940000001</c:v>
                </c:pt>
                <c:pt idx="700">
                  <c:v>216.08155515000001</c:v>
                </c:pt>
                <c:pt idx="701">
                  <c:v>213.76499095</c:v>
                </c:pt>
                <c:pt idx="702">
                  <c:v>211.91173954999999</c:v>
                </c:pt>
                <c:pt idx="703">
                  <c:v>209.78050039999999</c:v>
                </c:pt>
                <c:pt idx="704">
                  <c:v>207.64926130000001</c:v>
                </c:pt>
                <c:pt idx="705">
                  <c:v>205.70334735</c:v>
                </c:pt>
                <c:pt idx="706">
                  <c:v>203.57210825000001</c:v>
                </c:pt>
                <c:pt idx="707">
                  <c:v>201.71885685000001</c:v>
                </c:pt>
                <c:pt idx="708">
                  <c:v>199.58761774999999</c:v>
                </c:pt>
                <c:pt idx="709">
                  <c:v>197.82702895</c:v>
                </c:pt>
                <c:pt idx="710">
                  <c:v>196.7150781</c:v>
                </c:pt>
                <c:pt idx="711">
                  <c:v>195.04715185000001</c:v>
                </c:pt>
                <c:pt idx="712">
                  <c:v>193.19390045</c:v>
                </c:pt>
                <c:pt idx="713">
                  <c:v>191.24798645000001</c:v>
                </c:pt>
                <c:pt idx="714">
                  <c:v>189.30207250000001</c:v>
                </c:pt>
                <c:pt idx="715">
                  <c:v>188.09745910000001</c:v>
                </c:pt>
                <c:pt idx="716">
                  <c:v>187.07817080000001</c:v>
                </c:pt>
                <c:pt idx="717">
                  <c:v>185.5955697</c:v>
                </c:pt>
                <c:pt idx="718">
                  <c:v>184.11296859999999</c:v>
                </c:pt>
                <c:pt idx="719">
                  <c:v>183.00101774999999</c:v>
                </c:pt>
                <c:pt idx="720">
                  <c:v>181.70374179999999</c:v>
                </c:pt>
                <c:pt idx="721">
                  <c:v>180.22114070000001</c:v>
                </c:pt>
                <c:pt idx="722">
                  <c:v>178.9238647</c:v>
                </c:pt>
                <c:pt idx="723">
                  <c:v>177.44126360000001</c:v>
                </c:pt>
                <c:pt idx="724">
                  <c:v>175.9586625</c:v>
                </c:pt>
                <c:pt idx="725">
                  <c:v>174.47606135000001</c:v>
                </c:pt>
                <c:pt idx="726">
                  <c:v>172.99346019999999</c:v>
                </c:pt>
                <c:pt idx="727">
                  <c:v>171.69618424999999</c:v>
                </c:pt>
                <c:pt idx="728">
                  <c:v>170.21358315000001</c:v>
                </c:pt>
                <c:pt idx="729">
                  <c:v>168.73098200000001</c:v>
                </c:pt>
                <c:pt idx="730">
                  <c:v>167.2483809</c:v>
                </c:pt>
                <c:pt idx="731">
                  <c:v>165.76577979999999</c:v>
                </c:pt>
                <c:pt idx="732">
                  <c:v>164.28317865</c:v>
                </c:pt>
                <c:pt idx="733">
                  <c:v>162.42992724999999</c:v>
                </c:pt>
                <c:pt idx="734">
                  <c:v>160.5766759</c:v>
                </c:pt>
                <c:pt idx="735">
                  <c:v>160.5766759</c:v>
                </c:pt>
                <c:pt idx="736">
                  <c:v>158.8160871</c:v>
                </c:pt>
                <c:pt idx="737">
                  <c:v>157.05549825</c:v>
                </c:pt>
                <c:pt idx="738">
                  <c:v>155.38757194999999</c:v>
                </c:pt>
                <c:pt idx="739">
                  <c:v>154.18295855</c:v>
                </c:pt>
                <c:pt idx="740">
                  <c:v>152.3297072</c:v>
                </c:pt>
                <c:pt idx="741">
                  <c:v>149.9204804</c:v>
                </c:pt>
                <c:pt idx="742">
                  <c:v>148.62320439999999</c:v>
                </c:pt>
                <c:pt idx="743">
                  <c:v>147.60391609999999</c:v>
                </c:pt>
                <c:pt idx="744">
                  <c:v>146.49196524999999</c:v>
                </c:pt>
                <c:pt idx="745">
                  <c:v>145.472677</c:v>
                </c:pt>
                <c:pt idx="746">
                  <c:v>144.2680636</c:v>
                </c:pt>
                <c:pt idx="747">
                  <c:v>142.97078759999999</c:v>
                </c:pt>
                <c:pt idx="748">
                  <c:v>141.48818650000001</c:v>
                </c:pt>
                <c:pt idx="749">
                  <c:v>140.0055854</c:v>
                </c:pt>
                <c:pt idx="750">
                  <c:v>138.05967140000001</c:v>
                </c:pt>
                <c:pt idx="751">
                  <c:v>135.74310714999999</c:v>
                </c:pt>
                <c:pt idx="752">
                  <c:v>133.61186805</c:v>
                </c:pt>
                <c:pt idx="753">
                  <c:v>131.66595409999999</c:v>
                </c:pt>
                <c:pt idx="754">
                  <c:v>129.99802785</c:v>
                </c:pt>
                <c:pt idx="755">
                  <c:v>128.70075184999999</c:v>
                </c:pt>
                <c:pt idx="756">
                  <c:v>127.4034759</c:v>
                </c:pt>
                <c:pt idx="757">
                  <c:v>125.73554965</c:v>
                </c:pt>
                <c:pt idx="758">
                  <c:v>124.2529485</c:v>
                </c:pt>
                <c:pt idx="759">
                  <c:v>122.77034740000001</c:v>
                </c:pt>
                <c:pt idx="760">
                  <c:v>121.75105915</c:v>
                </c:pt>
                <c:pt idx="761">
                  <c:v>121.75105915</c:v>
                </c:pt>
                <c:pt idx="762">
                  <c:v>121.75105915</c:v>
                </c:pt>
                <c:pt idx="763">
                  <c:v>121.75105915</c:v>
                </c:pt>
                <c:pt idx="764">
                  <c:v>121.75105915</c:v>
                </c:pt>
                <c:pt idx="765">
                  <c:v>121.75105915</c:v>
                </c:pt>
                <c:pt idx="766">
                  <c:v>121.75105915</c:v>
                </c:pt>
                <c:pt idx="767">
                  <c:v>121.75105915</c:v>
                </c:pt>
                <c:pt idx="768">
                  <c:v>121.75105915</c:v>
                </c:pt>
                <c:pt idx="769">
                  <c:v>121.75105915</c:v>
                </c:pt>
                <c:pt idx="770">
                  <c:v>121.75105915</c:v>
                </c:pt>
                <c:pt idx="771">
                  <c:v>120.45378315000001</c:v>
                </c:pt>
                <c:pt idx="772">
                  <c:v>118.32254405</c:v>
                </c:pt>
                <c:pt idx="773">
                  <c:v>116.46929265</c:v>
                </c:pt>
                <c:pt idx="774">
                  <c:v>114.98669155</c:v>
                </c:pt>
                <c:pt idx="775">
                  <c:v>113.50409045000001</c:v>
                </c:pt>
                <c:pt idx="776">
                  <c:v>111.7435016</c:v>
                </c:pt>
                <c:pt idx="777">
                  <c:v>109.98291279999999</c:v>
                </c:pt>
                <c:pt idx="778">
                  <c:v>108.1296614</c:v>
                </c:pt>
                <c:pt idx="779">
                  <c:v>105.81309715</c:v>
                </c:pt>
                <c:pt idx="780">
                  <c:v>103.8671832</c:v>
                </c:pt>
                <c:pt idx="781">
                  <c:v>102.38458205000001</c:v>
                </c:pt>
                <c:pt idx="782">
                  <c:v>100.71665579</c:v>
                </c:pt>
                <c:pt idx="783">
                  <c:v>99.419379829999997</c:v>
                </c:pt>
                <c:pt idx="784">
                  <c:v>98.122103850000002</c:v>
                </c:pt>
                <c:pt idx="785">
                  <c:v>96.639502734999994</c:v>
                </c:pt>
                <c:pt idx="786">
                  <c:v>95.342226760000003</c:v>
                </c:pt>
                <c:pt idx="787">
                  <c:v>93.859625644999994</c:v>
                </c:pt>
                <c:pt idx="788">
                  <c:v>92.37702453</c:v>
                </c:pt>
                <c:pt idx="789">
                  <c:v>90.894423410000002</c:v>
                </c:pt>
                <c:pt idx="790">
                  <c:v>89.226497155000004</c:v>
                </c:pt>
                <c:pt idx="791">
                  <c:v>87.558570900000007</c:v>
                </c:pt>
                <c:pt idx="792">
                  <c:v>86.075969784999998</c:v>
                </c:pt>
                <c:pt idx="793">
                  <c:v>84.593368670000004</c:v>
                </c:pt>
                <c:pt idx="794">
                  <c:v>83.110767550000006</c:v>
                </c:pt>
                <c:pt idx="795">
                  <c:v>81.998816715000004</c:v>
                </c:pt>
                <c:pt idx="796">
                  <c:v>80.701540739999999</c:v>
                </c:pt>
                <c:pt idx="797">
                  <c:v>79.033614485000001</c:v>
                </c:pt>
                <c:pt idx="798">
                  <c:v>77.551013370000007</c:v>
                </c:pt>
                <c:pt idx="799">
                  <c:v>76.531725100000003</c:v>
                </c:pt>
                <c:pt idx="800">
                  <c:v>75.327111689999995</c:v>
                </c:pt>
                <c:pt idx="801">
                  <c:v>73.844510575000001</c:v>
                </c:pt>
                <c:pt idx="802">
                  <c:v>72.732559739999999</c:v>
                </c:pt>
                <c:pt idx="803">
                  <c:v>71.898596609999998</c:v>
                </c:pt>
                <c:pt idx="804">
                  <c:v>71.064633479999998</c:v>
                </c:pt>
                <c:pt idx="805">
                  <c:v>70.138007784999999</c:v>
                </c:pt>
                <c:pt idx="806">
                  <c:v>68.655406670000005</c:v>
                </c:pt>
                <c:pt idx="807">
                  <c:v>67.172805550000007</c:v>
                </c:pt>
                <c:pt idx="808">
                  <c:v>65.690204434999998</c:v>
                </c:pt>
                <c:pt idx="809">
                  <c:v>64.207603320000004</c:v>
                </c:pt>
                <c:pt idx="810">
                  <c:v>62.910327344999999</c:v>
                </c:pt>
                <c:pt idx="811">
                  <c:v>60.77908824</c:v>
                </c:pt>
                <c:pt idx="812">
                  <c:v>58.277198855000002</c:v>
                </c:pt>
                <c:pt idx="813">
                  <c:v>56.238622319999998</c:v>
                </c:pt>
                <c:pt idx="814">
                  <c:v>54.756021199999999</c:v>
                </c:pt>
                <c:pt idx="815">
                  <c:v>53.644070364999997</c:v>
                </c:pt>
                <c:pt idx="816">
                  <c:v>52.995432375</c:v>
                </c:pt>
                <c:pt idx="817">
                  <c:v>52.624782095</c:v>
                </c:pt>
                <c:pt idx="818">
                  <c:v>51.790818969999997</c:v>
                </c:pt>
                <c:pt idx="819">
                  <c:v>50.678868129999998</c:v>
                </c:pt>
                <c:pt idx="820">
                  <c:v>49.566917289999999</c:v>
                </c:pt>
                <c:pt idx="821">
                  <c:v>48.084316174999998</c:v>
                </c:pt>
                <c:pt idx="822">
                  <c:v>46.601715065</c:v>
                </c:pt>
                <c:pt idx="823">
                  <c:v>45.304439090000002</c:v>
                </c:pt>
                <c:pt idx="824">
                  <c:v>44.00716311</c:v>
                </c:pt>
                <c:pt idx="825">
                  <c:v>42.987874845</c:v>
                </c:pt>
                <c:pt idx="826">
                  <c:v>42.153911715</c:v>
                </c:pt>
                <c:pt idx="827">
                  <c:v>41.319948584999999</c:v>
                </c:pt>
                <c:pt idx="828">
                  <c:v>40.300660319999999</c:v>
                </c:pt>
                <c:pt idx="829">
                  <c:v>39.003384339999997</c:v>
                </c:pt>
                <c:pt idx="830">
                  <c:v>37.706108364999999</c:v>
                </c:pt>
                <c:pt idx="831">
                  <c:v>36.408832390000001</c:v>
                </c:pt>
                <c:pt idx="832">
                  <c:v>35.111556409999999</c:v>
                </c:pt>
                <c:pt idx="833">
                  <c:v>33.906942999999998</c:v>
                </c:pt>
                <c:pt idx="834">
                  <c:v>32.424341884999997</c:v>
                </c:pt>
                <c:pt idx="835">
                  <c:v>30.941740775</c:v>
                </c:pt>
                <c:pt idx="836">
                  <c:v>29.73712737</c:v>
                </c:pt>
                <c:pt idx="837">
                  <c:v>28.254526250000001</c:v>
                </c:pt>
                <c:pt idx="838">
                  <c:v>26.957250275</c:v>
                </c:pt>
                <c:pt idx="839">
                  <c:v>25.845299440000002</c:v>
                </c:pt>
                <c:pt idx="840">
                  <c:v>24.17737318</c:v>
                </c:pt>
                <c:pt idx="841">
                  <c:v>22.231459215000001</c:v>
                </c:pt>
                <c:pt idx="842">
                  <c:v>20.7488581</c:v>
                </c:pt>
                <c:pt idx="843">
                  <c:v>19.266256980000001</c:v>
                </c:pt>
                <c:pt idx="844">
                  <c:v>17.78365586</c:v>
                </c:pt>
                <c:pt idx="845">
                  <c:v>16.764367595</c:v>
                </c:pt>
                <c:pt idx="846">
                  <c:v>15.652416759999999</c:v>
                </c:pt>
                <c:pt idx="847">
                  <c:v>14.169815639999999</c:v>
                </c:pt>
                <c:pt idx="848">
                  <c:v>12.687214525</c:v>
                </c:pt>
                <c:pt idx="849">
                  <c:v>11.8532514</c:v>
                </c:pt>
                <c:pt idx="850">
                  <c:v>11.8532514</c:v>
                </c:pt>
                <c:pt idx="851">
                  <c:v>11.8532514</c:v>
                </c:pt>
                <c:pt idx="852">
                  <c:v>11.8532514</c:v>
                </c:pt>
                <c:pt idx="853">
                  <c:v>11.8532514</c:v>
                </c:pt>
                <c:pt idx="854">
                  <c:v>12.038576539999999</c:v>
                </c:pt>
                <c:pt idx="855">
                  <c:v>13.05786481</c:v>
                </c:pt>
                <c:pt idx="856">
                  <c:v>13.706502800000001</c:v>
                </c:pt>
                <c:pt idx="857">
                  <c:v>14.169815645</c:v>
                </c:pt>
                <c:pt idx="858">
                  <c:v>15.28176648</c:v>
                </c:pt>
                <c:pt idx="859">
                  <c:v>16.301054744999998</c:v>
                </c:pt>
                <c:pt idx="860">
                  <c:v>16.949692729999999</c:v>
                </c:pt>
                <c:pt idx="861">
                  <c:v>17.413005585000001</c:v>
                </c:pt>
                <c:pt idx="862">
                  <c:v>17.783655865</c:v>
                </c:pt>
                <c:pt idx="863">
                  <c:v>18.432293850000001</c:v>
                </c:pt>
                <c:pt idx="864">
                  <c:v>19.266256980000001</c:v>
                </c:pt>
                <c:pt idx="865">
                  <c:v>19.636907260000001</c:v>
                </c:pt>
                <c:pt idx="866">
                  <c:v>20.100220104999998</c:v>
                </c:pt>
                <c:pt idx="867">
                  <c:v>21.21217094</c:v>
                </c:pt>
                <c:pt idx="868">
                  <c:v>22.509446919999998</c:v>
                </c:pt>
                <c:pt idx="869">
                  <c:v>23.528735189999999</c:v>
                </c:pt>
                <c:pt idx="870">
                  <c:v>24.54802346</c:v>
                </c:pt>
                <c:pt idx="871">
                  <c:v>25.659974295000001</c:v>
                </c:pt>
                <c:pt idx="872">
                  <c:v>26.493937420000002</c:v>
                </c:pt>
                <c:pt idx="873">
                  <c:v>27.142575409999999</c:v>
                </c:pt>
                <c:pt idx="874">
                  <c:v>27.60588826</c:v>
                </c:pt>
                <c:pt idx="875">
                  <c:v>28.16186368</c:v>
                </c:pt>
                <c:pt idx="876">
                  <c:v>28.995826805</c:v>
                </c:pt>
                <c:pt idx="877">
                  <c:v>29.922452504999999</c:v>
                </c:pt>
                <c:pt idx="878">
                  <c:v>30.756415635</c:v>
                </c:pt>
                <c:pt idx="879">
                  <c:v>31.312391049999999</c:v>
                </c:pt>
                <c:pt idx="880">
                  <c:v>31.96102904</c:v>
                </c:pt>
                <c:pt idx="881">
                  <c:v>32.609667025</c:v>
                </c:pt>
                <c:pt idx="882">
                  <c:v>33.258305014999998</c:v>
                </c:pt>
                <c:pt idx="883">
                  <c:v>33.906943005000002</c:v>
                </c:pt>
                <c:pt idx="884">
                  <c:v>34.555580990000003</c:v>
                </c:pt>
                <c:pt idx="885">
                  <c:v>35.018893839999997</c:v>
                </c:pt>
                <c:pt idx="886">
                  <c:v>35.20421898</c:v>
                </c:pt>
                <c:pt idx="887">
                  <c:v>35.852856969999998</c:v>
                </c:pt>
                <c:pt idx="888">
                  <c:v>36.872145240000002</c:v>
                </c:pt>
                <c:pt idx="889">
                  <c:v>37.706108364999999</c:v>
                </c:pt>
                <c:pt idx="890">
                  <c:v>37.98409607</c:v>
                </c:pt>
                <c:pt idx="891">
                  <c:v>37.98409607</c:v>
                </c:pt>
                <c:pt idx="892">
                  <c:v>37.98409607</c:v>
                </c:pt>
                <c:pt idx="893">
                  <c:v>38.354746355000003</c:v>
                </c:pt>
                <c:pt idx="894">
                  <c:v>39.003384345000001</c:v>
                </c:pt>
                <c:pt idx="895">
                  <c:v>39.466697189999998</c:v>
                </c:pt>
                <c:pt idx="896">
                  <c:v>39.837347469999997</c:v>
                </c:pt>
                <c:pt idx="897">
                  <c:v>40.485985460000002</c:v>
                </c:pt>
                <c:pt idx="898">
                  <c:v>41.134623449999999</c:v>
                </c:pt>
                <c:pt idx="899">
                  <c:v>41.319948590000003</c:v>
                </c:pt>
                <c:pt idx="900">
                  <c:v>41.783261435</c:v>
                </c:pt>
                <c:pt idx="901">
                  <c:v>42.246574279999997</c:v>
                </c:pt>
                <c:pt idx="902">
                  <c:v>42.246574279999997</c:v>
                </c:pt>
                <c:pt idx="903">
                  <c:v>42.431899424999997</c:v>
                </c:pt>
                <c:pt idx="904">
                  <c:v>43.265862554999998</c:v>
                </c:pt>
                <c:pt idx="905">
                  <c:v>44.099825680000002</c:v>
                </c:pt>
                <c:pt idx="906">
                  <c:v>44.74846367</c:v>
                </c:pt>
                <c:pt idx="907">
                  <c:v>45.397101655</c:v>
                </c:pt>
                <c:pt idx="908">
                  <c:v>45.58242679</c:v>
                </c:pt>
                <c:pt idx="909">
                  <c:v>45.58242679</c:v>
                </c:pt>
                <c:pt idx="910">
                  <c:v>45.58242679</c:v>
                </c:pt>
                <c:pt idx="911">
                  <c:v>46.045739644999998</c:v>
                </c:pt>
                <c:pt idx="912">
                  <c:v>46.694377635000002</c:v>
                </c:pt>
                <c:pt idx="913">
                  <c:v>46.879702770000002</c:v>
                </c:pt>
                <c:pt idx="914">
                  <c:v>47.065027909999998</c:v>
                </c:pt>
                <c:pt idx="915">
                  <c:v>47.250353050000001</c:v>
                </c:pt>
                <c:pt idx="916">
                  <c:v>47.435678189999997</c:v>
                </c:pt>
                <c:pt idx="917">
                  <c:v>47.898991039999999</c:v>
                </c:pt>
                <c:pt idx="918">
                  <c:v>48.36230389</c:v>
                </c:pt>
                <c:pt idx="919">
                  <c:v>48.732954165000002</c:v>
                </c:pt>
                <c:pt idx="920">
                  <c:v>49.381592155</c:v>
                </c:pt>
                <c:pt idx="921">
                  <c:v>49.844905009999998</c:v>
                </c:pt>
                <c:pt idx="922">
                  <c:v>49.844905009999998</c:v>
                </c:pt>
                <c:pt idx="923">
                  <c:v>49.844905009999998</c:v>
                </c:pt>
                <c:pt idx="924">
                  <c:v>49.844905009999998</c:v>
                </c:pt>
                <c:pt idx="925">
                  <c:v>50.030230144999997</c:v>
                </c:pt>
                <c:pt idx="926">
                  <c:v>50.40088042</c:v>
                </c:pt>
                <c:pt idx="927">
                  <c:v>50.586205560000003</c:v>
                </c:pt>
                <c:pt idx="928">
                  <c:v>51.049518409999997</c:v>
                </c:pt>
                <c:pt idx="929">
                  <c:v>52.161469244999999</c:v>
                </c:pt>
                <c:pt idx="930">
                  <c:v>53.180757515000003</c:v>
                </c:pt>
                <c:pt idx="931">
                  <c:v>53.5514078</c:v>
                </c:pt>
                <c:pt idx="932">
                  <c:v>54.014720644999997</c:v>
                </c:pt>
                <c:pt idx="933">
                  <c:v>54.663358635000002</c:v>
                </c:pt>
                <c:pt idx="934">
                  <c:v>55.497321765000002</c:v>
                </c:pt>
                <c:pt idx="935">
                  <c:v>56.79459774</c:v>
                </c:pt>
                <c:pt idx="936">
                  <c:v>58.091873720000002</c:v>
                </c:pt>
                <c:pt idx="937">
                  <c:v>59.574474834999997</c:v>
                </c:pt>
                <c:pt idx="938">
                  <c:v>61.242401090000001</c:v>
                </c:pt>
                <c:pt idx="939">
                  <c:v>62.910327344999999</c:v>
                </c:pt>
                <c:pt idx="940">
                  <c:v>64.392928455000003</c:v>
                </c:pt>
                <c:pt idx="941">
                  <c:v>65.319554150000002</c:v>
                </c:pt>
                <c:pt idx="942">
                  <c:v>65.968192139999999</c:v>
                </c:pt>
                <c:pt idx="943">
                  <c:v>66.80215527</c:v>
                </c:pt>
                <c:pt idx="944">
                  <c:v>67.914106110000006</c:v>
                </c:pt>
                <c:pt idx="945">
                  <c:v>69.118719519999999</c:v>
                </c:pt>
                <c:pt idx="946">
                  <c:v>70.323332930000007</c:v>
                </c:pt>
                <c:pt idx="947">
                  <c:v>70.971970920000004</c:v>
                </c:pt>
                <c:pt idx="948">
                  <c:v>71.249958625000005</c:v>
                </c:pt>
                <c:pt idx="949">
                  <c:v>71.527946330000006</c:v>
                </c:pt>
                <c:pt idx="950">
                  <c:v>71.527946330000006</c:v>
                </c:pt>
                <c:pt idx="951">
                  <c:v>72.361909460000007</c:v>
                </c:pt>
                <c:pt idx="952">
                  <c:v>74.029835719999994</c:v>
                </c:pt>
                <c:pt idx="953">
                  <c:v>75.697761975000006</c:v>
                </c:pt>
                <c:pt idx="954">
                  <c:v>77.365688230000004</c:v>
                </c:pt>
                <c:pt idx="955">
                  <c:v>78.662964204999994</c:v>
                </c:pt>
                <c:pt idx="956">
                  <c:v>79.774915039999996</c:v>
                </c:pt>
                <c:pt idx="957">
                  <c:v>80.979528450000004</c:v>
                </c:pt>
                <c:pt idx="958">
                  <c:v>82.462129564999998</c:v>
                </c:pt>
                <c:pt idx="959">
                  <c:v>84.037393249999994</c:v>
                </c:pt>
                <c:pt idx="960">
                  <c:v>85.890644649999999</c:v>
                </c:pt>
                <c:pt idx="961">
                  <c:v>87.929221185000003</c:v>
                </c:pt>
                <c:pt idx="962">
                  <c:v>89.689810004999998</c:v>
                </c:pt>
                <c:pt idx="963">
                  <c:v>91.821049110000004</c:v>
                </c:pt>
                <c:pt idx="964">
                  <c:v>93.488975365000002</c:v>
                </c:pt>
                <c:pt idx="965">
                  <c:v>93.952288210000006</c:v>
                </c:pt>
                <c:pt idx="966">
                  <c:v>94.971576479999996</c:v>
                </c:pt>
                <c:pt idx="967">
                  <c:v>96.824827880000001</c:v>
                </c:pt>
                <c:pt idx="968">
                  <c:v>98.770741845000003</c:v>
                </c:pt>
                <c:pt idx="969">
                  <c:v>100.71665579</c:v>
                </c:pt>
                <c:pt idx="970">
                  <c:v>102.66256975</c:v>
                </c:pt>
                <c:pt idx="971">
                  <c:v>104.33049604999999</c:v>
                </c:pt>
                <c:pt idx="972">
                  <c:v>105.9984223</c:v>
                </c:pt>
                <c:pt idx="973">
                  <c:v>108.1296614</c:v>
                </c:pt>
                <c:pt idx="974">
                  <c:v>109.98291279999999</c:v>
                </c:pt>
                <c:pt idx="975">
                  <c:v>111.4655139</c:v>
                </c:pt>
                <c:pt idx="976">
                  <c:v>113.22610275</c:v>
                </c:pt>
                <c:pt idx="977">
                  <c:v>115.82065470000001</c:v>
                </c:pt>
                <c:pt idx="978">
                  <c:v>117.6739061</c:v>
                </c:pt>
                <c:pt idx="979">
                  <c:v>118.8785195</c:v>
                </c:pt>
                <c:pt idx="980">
                  <c:v>119.9904703</c:v>
                </c:pt>
                <c:pt idx="981">
                  <c:v>120.6391083</c:v>
                </c:pt>
                <c:pt idx="982">
                  <c:v>121.28774629999999</c:v>
                </c:pt>
                <c:pt idx="983">
                  <c:v>121.56573400000001</c:v>
                </c:pt>
                <c:pt idx="984">
                  <c:v>121.56573400000001</c:v>
                </c:pt>
                <c:pt idx="985">
                  <c:v>121.75105915</c:v>
                </c:pt>
                <c:pt idx="986">
                  <c:v>121.9363843</c:v>
                </c:pt>
                <c:pt idx="987">
                  <c:v>121.9363843</c:v>
                </c:pt>
                <c:pt idx="988">
                  <c:v>121.9363843</c:v>
                </c:pt>
                <c:pt idx="989">
                  <c:v>121.9363843</c:v>
                </c:pt>
                <c:pt idx="990">
                  <c:v>121.9363843</c:v>
                </c:pt>
                <c:pt idx="991">
                  <c:v>121.9363843</c:v>
                </c:pt>
                <c:pt idx="992">
                  <c:v>121.9363843</c:v>
                </c:pt>
                <c:pt idx="993">
                  <c:v>121.9363843</c:v>
                </c:pt>
                <c:pt idx="994">
                  <c:v>121.9363843</c:v>
                </c:pt>
                <c:pt idx="995">
                  <c:v>121.9363843</c:v>
                </c:pt>
                <c:pt idx="996">
                  <c:v>121.9363843</c:v>
                </c:pt>
                <c:pt idx="997">
                  <c:v>121.9363843</c:v>
                </c:pt>
                <c:pt idx="998">
                  <c:v>122.58502230000001</c:v>
                </c:pt>
                <c:pt idx="999">
                  <c:v>125.73554965</c:v>
                </c:pt>
                <c:pt idx="1000">
                  <c:v>128.23743899999999</c:v>
                </c:pt>
                <c:pt idx="1001">
                  <c:v>128.23743899999999</c:v>
                </c:pt>
                <c:pt idx="1002">
                  <c:v>128.51542674999999</c:v>
                </c:pt>
                <c:pt idx="1003">
                  <c:v>128.79341450000001</c:v>
                </c:pt>
                <c:pt idx="1004">
                  <c:v>128.97873960000001</c:v>
                </c:pt>
                <c:pt idx="1005">
                  <c:v>130.18335300000001</c:v>
                </c:pt>
                <c:pt idx="1006">
                  <c:v>131.20264130000001</c:v>
                </c:pt>
                <c:pt idx="1007">
                  <c:v>131.85127925</c:v>
                </c:pt>
                <c:pt idx="1008">
                  <c:v>132.4999172</c:v>
                </c:pt>
                <c:pt idx="1009">
                  <c:v>133.61186805</c:v>
                </c:pt>
                <c:pt idx="1010">
                  <c:v>135.55778204999999</c:v>
                </c:pt>
                <c:pt idx="1011">
                  <c:v>136.5770703</c:v>
                </c:pt>
                <c:pt idx="1012">
                  <c:v>137.41103340000001</c:v>
                </c:pt>
                <c:pt idx="1013">
                  <c:v>138.24499655</c:v>
                </c:pt>
                <c:pt idx="1014">
                  <c:v>139.07895970000001</c:v>
                </c:pt>
                <c:pt idx="1015">
                  <c:v>140.3762357</c:v>
                </c:pt>
                <c:pt idx="1016">
                  <c:v>141.85883680000001</c:v>
                </c:pt>
                <c:pt idx="1017">
                  <c:v>143.15611275000001</c:v>
                </c:pt>
                <c:pt idx="1018">
                  <c:v>144.2680636</c:v>
                </c:pt>
                <c:pt idx="1019">
                  <c:v>145.75066469999999</c:v>
                </c:pt>
                <c:pt idx="1020">
                  <c:v>146.95527809999999</c:v>
                </c:pt>
                <c:pt idx="1021">
                  <c:v>148.43787925000001</c:v>
                </c:pt>
                <c:pt idx="1022">
                  <c:v>149.54983010000001</c:v>
                </c:pt>
                <c:pt idx="1023">
                  <c:v>149.54983010000001</c:v>
                </c:pt>
                <c:pt idx="1024">
                  <c:v>149.54983010000001</c:v>
                </c:pt>
                <c:pt idx="1025">
                  <c:v>149.54983010000001</c:v>
                </c:pt>
                <c:pt idx="1026">
                  <c:v>149.54983010000001</c:v>
                </c:pt>
                <c:pt idx="1027">
                  <c:v>149.54983010000001</c:v>
                </c:pt>
                <c:pt idx="1028">
                  <c:v>149.54983010000001</c:v>
                </c:pt>
                <c:pt idx="1029">
                  <c:v>149.54983010000001</c:v>
                </c:pt>
                <c:pt idx="1030">
                  <c:v>149.73515524999999</c:v>
                </c:pt>
                <c:pt idx="1031">
                  <c:v>149.73515524999999</c:v>
                </c:pt>
                <c:pt idx="1032">
                  <c:v>149.9204804</c:v>
                </c:pt>
                <c:pt idx="1033">
                  <c:v>150.1058055</c:v>
                </c:pt>
                <c:pt idx="1034">
                  <c:v>150.56911835</c:v>
                </c:pt>
                <c:pt idx="1035">
                  <c:v>151.03243119999999</c:v>
                </c:pt>
                <c:pt idx="1036">
                  <c:v>152.23704459999999</c:v>
                </c:pt>
                <c:pt idx="1037">
                  <c:v>153.71964575000001</c:v>
                </c:pt>
                <c:pt idx="1038">
                  <c:v>154.83159655</c:v>
                </c:pt>
                <c:pt idx="1039">
                  <c:v>156.31419765000001</c:v>
                </c:pt>
                <c:pt idx="1040">
                  <c:v>157.51881109999999</c:v>
                </c:pt>
                <c:pt idx="1041">
                  <c:v>158.53809935000001</c:v>
                </c:pt>
                <c:pt idx="1042">
                  <c:v>159.65005015</c:v>
                </c:pt>
                <c:pt idx="1043">
                  <c:v>160.29868815</c:v>
                </c:pt>
                <c:pt idx="1044">
                  <c:v>160.762001</c:v>
                </c:pt>
                <c:pt idx="1045">
                  <c:v>161.410639</c:v>
                </c:pt>
                <c:pt idx="1046">
                  <c:v>162.4299273</c:v>
                </c:pt>
                <c:pt idx="1047">
                  <c:v>163.26389040000001</c:v>
                </c:pt>
                <c:pt idx="1048">
                  <c:v>163.44921550000001</c:v>
                </c:pt>
                <c:pt idx="1049">
                  <c:v>163.72720325</c:v>
                </c:pt>
                <c:pt idx="1050">
                  <c:v>163.72720325</c:v>
                </c:pt>
                <c:pt idx="1051">
                  <c:v>163.72720325</c:v>
                </c:pt>
                <c:pt idx="1052">
                  <c:v>163.72720325</c:v>
                </c:pt>
                <c:pt idx="1053">
                  <c:v>163.44921550000001</c:v>
                </c:pt>
                <c:pt idx="1054">
                  <c:v>163.44921550000001</c:v>
                </c:pt>
                <c:pt idx="1055">
                  <c:v>163.07856525</c:v>
                </c:pt>
                <c:pt idx="1056">
                  <c:v>162.05927700000001</c:v>
                </c:pt>
                <c:pt idx="1057">
                  <c:v>161.410639</c:v>
                </c:pt>
                <c:pt idx="1058">
                  <c:v>161.22531384999999</c:v>
                </c:pt>
                <c:pt idx="1059">
                  <c:v>160.57667584999999</c:v>
                </c:pt>
                <c:pt idx="1060">
                  <c:v>159.65005015</c:v>
                </c:pt>
                <c:pt idx="1061">
                  <c:v>159.1867373</c:v>
                </c:pt>
                <c:pt idx="1062">
                  <c:v>159.1867373</c:v>
                </c:pt>
                <c:pt idx="1063">
                  <c:v>159.0014122</c:v>
                </c:pt>
                <c:pt idx="1064">
                  <c:v>158.8160871</c:v>
                </c:pt>
                <c:pt idx="1065">
                  <c:v>158.63076194999999</c:v>
                </c:pt>
                <c:pt idx="1066">
                  <c:v>157.7967988</c:v>
                </c:pt>
                <c:pt idx="1067">
                  <c:v>157.1481608</c:v>
                </c:pt>
                <c:pt idx="1068">
                  <c:v>156.96283564999999</c:v>
                </c:pt>
                <c:pt idx="1069">
                  <c:v>155.66555965000001</c:v>
                </c:pt>
                <c:pt idx="1070">
                  <c:v>153.25633285000001</c:v>
                </c:pt>
                <c:pt idx="1071">
                  <c:v>151.12509374999999</c:v>
                </c:pt>
                <c:pt idx="1072">
                  <c:v>149.64249265000001</c:v>
                </c:pt>
                <c:pt idx="1073">
                  <c:v>149.2718424</c:v>
                </c:pt>
              </c:numCache>
            </c:numRef>
          </c:yVal>
          <c:smooth val="0"/>
        </c:ser>
        <c:dLbls>
          <c:showLegendKey val="0"/>
          <c:showVal val="0"/>
          <c:showCatName val="0"/>
          <c:showSerName val="0"/>
          <c:showPercent val="0"/>
          <c:showBubbleSize val="0"/>
        </c:dLbls>
        <c:axId val="245260248"/>
        <c:axId val="245260640"/>
      </c:scatterChart>
      <c:valAx>
        <c:axId val="245260248"/>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45260640"/>
        <c:crosses val="autoZero"/>
        <c:crossBetween val="midCat"/>
      </c:valAx>
      <c:valAx>
        <c:axId val="245260640"/>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45260248"/>
        <c:crosses val="autoZero"/>
        <c:crossBetween val="midCat"/>
        <c:majorUnit val="100"/>
      </c:valAx>
    </c:plotArea>
    <c:plotVisOnly val="1"/>
    <c:dispBlanksAs val="gap"/>
    <c:showDLblsOverMax val="0"/>
  </c:chart>
  <c:spPr>
    <a:noFill/>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Median Filter</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bg1">
                  <a:lumMod val="65000"/>
                </a:schemeClr>
              </a:solidFill>
            </a:ln>
          </c:spPr>
          <c:marker>
            <c:symbol val="none"/>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ser>
        <c:ser>
          <c:idx val="1"/>
          <c:order val="1"/>
          <c:tx>
            <c:v>Median</c:v>
          </c:tx>
          <c:spPr>
            <a:ln>
              <a:solidFill>
                <a:schemeClr val="tx1"/>
              </a:solidFill>
            </a:ln>
          </c:spPr>
          <c:marker>
            <c:symbol val="none"/>
          </c:marker>
          <c:xVal>
            <c:numRef>
              <c:f>xy!$J$4:$J$1077</c:f>
              <c:numCache>
                <c:formatCode>General</c:formatCode>
                <c:ptCount val="1074"/>
                <c:pt idx="0">
                  <c:v>10</c:v>
                </c:pt>
                <c:pt idx="1">
                  <c:v>10</c:v>
                </c:pt>
                <c:pt idx="2">
                  <c:v>10</c:v>
                </c:pt>
                <c:pt idx="3">
                  <c:v>10</c:v>
                </c:pt>
                <c:pt idx="4">
                  <c:v>10</c:v>
                </c:pt>
                <c:pt idx="5">
                  <c:v>10</c:v>
                </c:pt>
                <c:pt idx="6">
                  <c:v>10</c:v>
                </c:pt>
                <c:pt idx="7">
                  <c:v>10</c:v>
                </c:pt>
                <c:pt idx="8">
                  <c:v>10</c:v>
                </c:pt>
                <c:pt idx="9">
                  <c:v>10</c:v>
                </c:pt>
                <c:pt idx="10">
                  <c:v>10</c:v>
                </c:pt>
                <c:pt idx="11">
                  <c:v>10.56187783</c:v>
                </c:pt>
                <c:pt idx="12">
                  <c:v>11.12375566</c:v>
                </c:pt>
                <c:pt idx="13">
                  <c:v>11.12375566</c:v>
                </c:pt>
                <c:pt idx="14">
                  <c:v>11.12375566</c:v>
                </c:pt>
                <c:pt idx="15">
                  <c:v>11.12375566</c:v>
                </c:pt>
                <c:pt idx="16">
                  <c:v>11.37347915</c:v>
                </c:pt>
                <c:pt idx="17">
                  <c:v>11.623202640000001</c:v>
                </c:pt>
                <c:pt idx="18">
                  <c:v>12.24751135</c:v>
                </c:pt>
                <c:pt idx="19">
                  <c:v>12.871820059999999</c:v>
                </c:pt>
                <c:pt idx="20">
                  <c:v>13.433697889999999</c:v>
                </c:pt>
                <c:pt idx="21">
                  <c:v>14.55745355</c:v>
                </c:pt>
                <c:pt idx="22">
                  <c:v>15.68120921</c:v>
                </c:pt>
                <c:pt idx="23">
                  <c:v>17.117119205000002</c:v>
                </c:pt>
                <c:pt idx="24">
                  <c:v>17.991151370000001</c:v>
                </c:pt>
                <c:pt idx="25">
                  <c:v>18.553029200000001</c:v>
                </c:pt>
                <c:pt idx="26">
                  <c:v>19.676784855000001</c:v>
                </c:pt>
                <c:pt idx="27">
                  <c:v>21.112694845</c:v>
                </c:pt>
                <c:pt idx="28">
                  <c:v>23.11048267</c:v>
                </c:pt>
                <c:pt idx="29">
                  <c:v>25.108270534999999</c:v>
                </c:pt>
                <c:pt idx="30">
                  <c:v>26.544180565000001</c:v>
                </c:pt>
                <c:pt idx="31">
                  <c:v>28.791691879999998</c:v>
                </c:pt>
                <c:pt idx="32">
                  <c:v>31.351357534999998</c:v>
                </c:pt>
                <c:pt idx="33">
                  <c:v>32.787267524999997</c:v>
                </c:pt>
                <c:pt idx="34">
                  <c:v>33.911023180000001</c:v>
                </c:pt>
                <c:pt idx="35">
                  <c:v>35.346933174999997</c:v>
                </c:pt>
                <c:pt idx="36">
                  <c:v>36.220965339999999</c:v>
                </c:pt>
                <c:pt idx="37">
                  <c:v>36.220965339999999</c:v>
                </c:pt>
                <c:pt idx="38">
                  <c:v>38.530907540000001</c:v>
                </c:pt>
                <c:pt idx="39">
                  <c:v>41.090573229999997</c:v>
                </c:pt>
                <c:pt idx="40">
                  <c:v>41.964605395</c:v>
                </c:pt>
                <c:pt idx="41">
                  <c:v>42.588914070000001</c:v>
                </c:pt>
                <c:pt idx="42">
                  <c:v>42.588914070000001</c:v>
                </c:pt>
                <c:pt idx="43">
                  <c:v>42.588914070000001</c:v>
                </c:pt>
                <c:pt idx="44">
                  <c:v>42.588914070000001</c:v>
                </c:pt>
                <c:pt idx="45">
                  <c:v>42.588914070000001</c:v>
                </c:pt>
                <c:pt idx="46">
                  <c:v>41.964605395</c:v>
                </c:pt>
                <c:pt idx="47">
                  <c:v>41.964605395</c:v>
                </c:pt>
                <c:pt idx="48">
                  <c:v>41.964605395</c:v>
                </c:pt>
                <c:pt idx="49">
                  <c:v>41.964605395</c:v>
                </c:pt>
                <c:pt idx="50">
                  <c:v>41.964605395</c:v>
                </c:pt>
                <c:pt idx="51">
                  <c:v>41.964605395</c:v>
                </c:pt>
                <c:pt idx="52">
                  <c:v>43.150791900000002</c:v>
                </c:pt>
                <c:pt idx="53">
                  <c:v>43.712669730000002</c:v>
                </c:pt>
                <c:pt idx="54">
                  <c:v>44.274547560000002</c:v>
                </c:pt>
                <c:pt idx="55">
                  <c:v>45.398303214999999</c:v>
                </c:pt>
                <c:pt idx="56">
                  <c:v>46.272335415000001</c:v>
                </c:pt>
                <c:pt idx="57">
                  <c:v>47.70824545</c:v>
                </c:pt>
                <c:pt idx="58">
                  <c:v>48.83200111</c:v>
                </c:pt>
                <c:pt idx="59">
                  <c:v>49.393878934999996</c:v>
                </c:pt>
                <c:pt idx="60">
                  <c:v>50.267911099999999</c:v>
                </c:pt>
                <c:pt idx="61">
                  <c:v>51.141943269999999</c:v>
                </c:pt>
                <c:pt idx="62">
                  <c:v>52.827576755000003</c:v>
                </c:pt>
                <c:pt idx="63">
                  <c:v>54.513210239999999</c:v>
                </c:pt>
                <c:pt idx="64">
                  <c:v>55.387242405000002</c:v>
                </c:pt>
                <c:pt idx="65">
                  <c:v>56.823152399999998</c:v>
                </c:pt>
                <c:pt idx="66">
                  <c:v>58.508785889999999</c:v>
                </c:pt>
                <c:pt idx="67">
                  <c:v>59.632541545000002</c:v>
                </c:pt>
                <c:pt idx="68">
                  <c:v>60.506573744999997</c:v>
                </c:pt>
                <c:pt idx="69">
                  <c:v>61.942483780000003</c:v>
                </c:pt>
                <c:pt idx="70">
                  <c:v>64.502149435000007</c:v>
                </c:pt>
                <c:pt idx="71">
                  <c:v>67.686123795</c:v>
                </c:pt>
                <c:pt idx="72">
                  <c:v>70.245789445</c:v>
                </c:pt>
                <c:pt idx="73">
                  <c:v>72.243577270000003</c:v>
                </c:pt>
                <c:pt idx="74">
                  <c:v>73.991641639999997</c:v>
                </c:pt>
                <c:pt idx="75">
                  <c:v>75.427551635</c:v>
                </c:pt>
                <c:pt idx="76">
                  <c:v>77.987217285</c:v>
                </c:pt>
                <c:pt idx="77">
                  <c:v>80.546882975000003</c:v>
                </c:pt>
                <c:pt idx="78">
                  <c:v>81.420915179999994</c:v>
                </c:pt>
                <c:pt idx="79">
                  <c:v>81.420915179999994</c:v>
                </c:pt>
                <c:pt idx="80">
                  <c:v>81.420915179999994</c:v>
                </c:pt>
                <c:pt idx="81">
                  <c:v>81.420915179999994</c:v>
                </c:pt>
                <c:pt idx="82">
                  <c:v>81.982793005000005</c:v>
                </c:pt>
                <c:pt idx="83">
                  <c:v>82.544670830000001</c:v>
                </c:pt>
                <c:pt idx="84">
                  <c:v>82.544670830000001</c:v>
                </c:pt>
                <c:pt idx="85">
                  <c:v>82.544670830000001</c:v>
                </c:pt>
                <c:pt idx="86">
                  <c:v>82.544670830000001</c:v>
                </c:pt>
                <c:pt idx="87">
                  <c:v>83.106548660000001</c:v>
                </c:pt>
                <c:pt idx="88">
                  <c:v>83.668426490000002</c:v>
                </c:pt>
                <c:pt idx="89">
                  <c:v>83.668426490000002</c:v>
                </c:pt>
                <c:pt idx="90">
                  <c:v>83.668426490000002</c:v>
                </c:pt>
                <c:pt idx="91">
                  <c:v>83.668426490000002</c:v>
                </c:pt>
                <c:pt idx="92">
                  <c:v>84.230304320000002</c:v>
                </c:pt>
                <c:pt idx="93">
                  <c:v>89.412066510000002</c:v>
                </c:pt>
                <c:pt idx="94">
                  <c:v>94.843552189999997</c:v>
                </c:pt>
                <c:pt idx="95">
                  <c:v>94.843552189999997</c:v>
                </c:pt>
                <c:pt idx="96">
                  <c:v>97.403217839999996</c:v>
                </c:pt>
                <c:pt idx="97">
                  <c:v>99.401005659999996</c:v>
                </c:pt>
                <c:pt idx="98">
                  <c:v>101.398793525</c:v>
                </c:pt>
                <c:pt idx="99">
                  <c:v>104.02089005000001</c:v>
                </c:pt>
                <c:pt idx="100">
                  <c:v>106.01867785</c:v>
                </c:pt>
                <c:pt idx="101">
                  <c:v>107.70431135</c:v>
                </c:pt>
                <c:pt idx="102">
                  <c:v>109.14022135</c:v>
                </c:pt>
                <c:pt idx="103">
                  <c:v>110.57613135</c:v>
                </c:pt>
                <c:pt idx="104">
                  <c:v>111.699887</c:v>
                </c:pt>
                <c:pt idx="105">
                  <c:v>112.26176479999999</c:v>
                </c:pt>
                <c:pt idx="106">
                  <c:v>112.82364265</c:v>
                </c:pt>
                <c:pt idx="107">
                  <c:v>113.3855205</c:v>
                </c:pt>
                <c:pt idx="108">
                  <c:v>113.69767485</c:v>
                </c:pt>
                <c:pt idx="109">
                  <c:v>114.0098292</c:v>
                </c:pt>
                <c:pt idx="110">
                  <c:v>115.1335849</c:v>
                </c:pt>
                <c:pt idx="111">
                  <c:v>116.8192184</c:v>
                </c:pt>
                <c:pt idx="112">
                  <c:v>117.94297405</c:v>
                </c:pt>
                <c:pt idx="113">
                  <c:v>119.37888405</c:v>
                </c:pt>
                <c:pt idx="114">
                  <c:v>120.81479405</c:v>
                </c:pt>
                <c:pt idx="115">
                  <c:v>121.9385497</c:v>
                </c:pt>
                <c:pt idx="116">
                  <c:v>122.5004275</c:v>
                </c:pt>
                <c:pt idx="117">
                  <c:v>122.5004275</c:v>
                </c:pt>
                <c:pt idx="118">
                  <c:v>123.1247362</c:v>
                </c:pt>
                <c:pt idx="119">
                  <c:v>124.56064619999999</c:v>
                </c:pt>
                <c:pt idx="120">
                  <c:v>127.1203119</c:v>
                </c:pt>
                <c:pt idx="121">
                  <c:v>129.74240845</c:v>
                </c:pt>
                <c:pt idx="122">
                  <c:v>131.98991975000001</c:v>
                </c:pt>
                <c:pt idx="123">
                  <c:v>133.98770759999999</c:v>
                </c:pt>
                <c:pt idx="124">
                  <c:v>135.17389415</c:v>
                </c:pt>
                <c:pt idx="125">
                  <c:v>137.171682</c:v>
                </c:pt>
                <c:pt idx="126">
                  <c:v>139.73134765</c:v>
                </c:pt>
                <c:pt idx="127">
                  <c:v>142.2910133</c:v>
                </c:pt>
                <c:pt idx="128">
                  <c:v>145.41255674999999</c:v>
                </c:pt>
                <c:pt idx="129">
                  <c:v>148.53410024999999</c:v>
                </c:pt>
                <c:pt idx="130">
                  <c:v>151.09376595000001</c:v>
                </c:pt>
                <c:pt idx="131">
                  <c:v>152.8418303</c:v>
                </c:pt>
                <c:pt idx="132">
                  <c:v>154.2777403</c:v>
                </c:pt>
                <c:pt idx="133">
                  <c:v>155.71365030000001</c:v>
                </c:pt>
                <c:pt idx="134">
                  <c:v>156.33795900000001</c:v>
                </c:pt>
                <c:pt idx="135">
                  <c:v>156.33795900000001</c:v>
                </c:pt>
                <c:pt idx="136">
                  <c:v>156.89983685000001</c:v>
                </c:pt>
                <c:pt idx="137">
                  <c:v>158.27331595000001</c:v>
                </c:pt>
                <c:pt idx="138">
                  <c:v>159.08491720000001</c:v>
                </c:pt>
                <c:pt idx="139">
                  <c:v>159.70922594999999</c:v>
                </c:pt>
                <c:pt idx="140">
                  <c:v>160.89541249999999</c:v>
                </c:pt>
                <c:pt idx="141">
                  <c:v>162.01916815000001</c:v>
                </c:pt>
                <c:pt idx="142">
                  <c:v>162.58104599999999</c:v>
                </c:pt>
                <c:pt idx="143">
                  <c:v>162.58104599999999</c:v>
                </c:pt>
                <c:pt idx="144">
                  <c:v>162.8307695</c:v>
                </c:pt>
                <c:pt idx="145">
                  <c:v>163.08049299999999</c:v>
                </c:pt>
                <c:pt idx="146">
                  <c:v>164.26667950000001</c:v>
                </c:pt>
                <c:pt idx="147">
                  <c:v>165.452866</c:v>
                </c:pt>
                <c:pt idx="148">
                  <c:v>165.452866</c:v>
                </c:pt>
                <c:pt idx="149">
                  <c:v>166.01474379999999</c:v>
                </c:pt>
                <c:pt idx="150">
                  <c:v>166.01474379999999</c:v>
                </c:pt>
                <c:pt idx="151">
                  <c:v>166.01474379999999</c:v>
                </c:pt>
                <c:pt idx="152">
                  <c:v>166.01474379999999</c:v>
                </c:pt>
                <c:pt idx="153">
                  <c:v>166.01474379999999</c:v>
                </c:pt>
                <c:pt idx="154">
                  <c:v>166.01474379999999</c:v>
                </c:pt>
                <c:pt idx="155">
                  <c:v>166.01474379999999</c:v>
                </c:pt>
                <c:pt idx="156">
                  <c:v>166.57662160000001</c:v>
                </c:pt>
                <c:pt idx="157">
                  <c:v>166.57662160000001</c:v>
                </c:pt>
                <c:pt idx="158">
                  <c:v>167.4506538</c:v>
                </c:pt>
                <c:pt idx="159">
                  <c:v>168.88656384999999</c:v>
                </c:pt>
                <c:pt idx="160">
                  <c:v>171.13407520000001</c:v>
                </c:pt>
                <c:pt idx="161">
                  <c:v>173.13186300000001</c:v>
                </c:pt>
                <c:pt idx="162">
                  <c:v>173.44401730000001</c:v>
                </c:pt>
                <c:pt idx="163">
                  <c:v>174.56777299999999</c:v>
                </c:pt>
                <c:pt idx="164">
                  <c:v>175.12965084999999</c:v>
                </c:pt>
                <c:pt idx="165">
                  <c:v>175.12965084999999</c:v>
                </c:pt>
                <c:pt idx="166">
                  <c:v>175.12965084999999</c:v>
                </c:pt>
                <c:pt idx="167">
                  <c:v>175.69152869999999</c:v>
                </c:pt>
                <c:pt idx="168">
                  <c:v>175.69152869999999</c:v>
                </c:pt>
                <c:pt idx="169">
                  <c:v>175.69152869999999</c:v>
                </c:pt>
                <c:pt idx="170">
                  <c:v>175.69152869999999</c:v>
                </c:pt>
                <c:pt idx="171">
                  <c:v>176.25340650000001</c:v>
                </c:pt>
                <c:pt idx="172">
                  <c:v>179.68710435</c:v>
                </c:pt>
                <c:pt idx="173">
                  <c:v>184.86886655000001</c:v>
                </c:pt>
                <c:pt idx="174">
                  <c:v>189.17659655</c:v>
                </c:pt>
                <c:pt idx="175">
                  <c:v>193.17217220000001</c:v>
                </c:pt>
                <c:pt idx="176">
                  <c:v>195.73183785000001</c:v>
                </c:pt>
                <c:pt idx="177">
                  <c:v>195.73183785000001</c:v>
                </c:pt>
                <c:pt idx="178">
                  <c:v>195.73183785000001</c:v>
                </c:pt>
                <c:pt idx="179">
                  <c:v>195.73183785000001</c:v>
                </c:pt>
                <c:pt idx="180">
                  <c:v>195.73183785000001</c:v>
                </c:pt>
                <c:pt idx="181">
                  <c:v>195.73183785000001</c:v>
                </c:pt>
                <c:pt idx="182">
                  <c:v>194.60808220000001</c:v>
                </c:pt>
                <c:pt idx="183">
                  <c:v>193.42189569999999</c:v>
                </c:pt>
                <c:pt idx="184">
                  <c:v>192.54786354999999</c:v>
                </c:pt>
                <c:pt idx="185">
                  <c:v>191.73626225000001</c:v>
                </c:pt>
                <c:pt idx="186">
                  <c:v>190.61250655000001</c:v>
                </c:pt>
                <c:pt idx="187">
                  <c:v>189.42632</c:v>
                </c:pt>
                <c:pt idx="188">
                  <c:v>188.24013350000001</c:v>
                </c:pt>
                <c:pt idx="189">
                  <c:v>187.42853220000001</c:v>
                </c:pt>
                <c:pt idx="190">
                  <c:v>187.17880869999999</c:v>
                </c:pt>
                <c:pt idx="191">
                  <c:v>186.61693084999999</c:v>
                </c:pt>
                <c:pt idx="192">
                  <c:v>185.43074435</c:v>
                </c:pt>
                <c:pt idx="193">
                  <c:v>184.24455785000001</c:v>
                </c:pt>
                <c:pt idx="194">
                  <c:v>183.12080220000001</c:v>
                </c:pt>
                <c:pt idx="195">
                  <c:v>182.30920090000001</c:v>
                </c:pt>
                <c:pt idx="196">
                  <c:v>181.43516869999999</c:v>
                </c:pt>
                <c:pt idx="197">
                  <c:v>180.24898214999999</c:v>
                </c:pt>
                <c:pt idx="198">
                  <c:v>179.12522645000001</c:v>
                </c:pt>
                <c:pt idx="199">
                  <c:v>178.00147079999999</c:v>
                </c:pt>
                <c:pt idx="200">
                  <c:v>177.12743864999999</c:v>
                </c:pt>
                <c:pt idx="201">
                  <c:v>176.25340650000001</c:v>
                </c:pt>
                <c:pt idx="202">
                  <c:v>175.12965084999999</c:v>
                </c:pt>
                <c:pt idx="203">
                  <c:v>174.00589514999999</c:v>
                </c:pt>
                <c:pt idx="204">
                  <c:v>172.56998515000001</c:v>
                </c:pt>
                <c:pt idx="205">
                  <c:v>171.13407515</c:v>
                </c:pt>
                <c:pt idx="206">
                  <c:v>169.44844165000001</c:v>
                </c:pt>
                <c:pt idx="207">
                  <c:v>168.01253165</c:v>
                </c:pt>
                <c:pt idx="208">
                  <c:v>166.57662164999999</c:v>
                </c:pt>
                <c:pt idx="209">
                  <c:v>165.452866</c:v>
                </c:pt>
                <c:pt idx="210">
                  <c:v>164.89098815</c:v>
                </c:pt>
                <c:pt idx="211">
                  <c:v>163.70480165000001</c:v>
                </c:pt>
                <c:pt idx="212">
                  <c:v>162.8307695</c:v>
                </c:pt>
                <c:pt idx="213">
                  <c:v>162.01916815000001</c:v>
                </c:pt>
                <c:pt idx="214">
                  <c:v>161.45729030000001</c:v>
                </c:pt>
                <c:pt idx="215">
                  <c:v>160.89541249999999</c:v>
                </c:pt>
                <c:pt idx="216">
                  <c:v>160.3335347</c:v>
                </c:pt>
                <c:pt idx="217">
                  <c:v>159.70922594999999</c:v>
                </c:pt>
                <c:pt idx="218">
                  <c:v>158.52303939999999</c:v>
                </c:pt>
                <c:pt idx="219">
                  <c:v>157.9611616</c:v>
                </c:pt>
                <c:pt idx="220">
                  <c:v>157.71143814999999</c:v>
                </c:pt>
                <c:pt idx="221">
                  <c:v>157.46171469999999</c:v>
                </c:pt>
                <c:pt idx="222">
                  <c:v>156.89983685000001</c:v>
                </c:pt>
                <c:pt idx="223">
                  <c:v>156.33795900000001</c:v>
                </c:pt>
                <c:pt idx="224">
                  <c:v>155.71365030000001</c:v>
                </c:pt>
                <c:pt idx="225">
                  <c:v>155.08934160000001</c:v>
                </c:pt>
                <c:pt idx="226">
                  <c:v>154.52746375000001</c:v>
                </c:pt>
                <c:pt idx="227">
                  <c:v>153.71586245</c:v>
                </c:pt>
                <c:pt idx="228">
                  <c:v>152.8418303</c:v>
                </c:pt>
                <c:pt idx="229">
                  <c:v>151.65564375</c:v>
                </c:pt>
                <c:pt idx="230">
                  <c:v>151.09376589999999</c:v>
                </c:pt>
                <c:pt idx="231">
                  <c:v>150.5318881</c:v>
                </c:pt>
                <c:pt idx="232">
                  <c:v>149.40813245000001</c:v>
                </c:pt>
                <c:pt idx="233">
                  <c:v>148.84625460000001</c:v>
                </c:pt>
                <c:pt idx="234">
                  <c:v>148.53410024999999</c:v>
                </c:pt>
                <c:pt idx="235">
                  <c:v>148.22194590000001</c:v>
                </c:pt>
                <c:pt idx="236">
                  <c:v>147.66006805000001</c:v>
                </c:pt>
                <c:pt idx="237">
                  <c:v>147.66006805000001</c:v>
                </c:pt>
                <c:pt idx="238">
                  <c:v>147.66006805000001</c:v>
                </c:pt>
                <c:pt idx="239">
                  <c:v>147.66006805000001</c:v>
                </c:pt>
                <c:pt idx="240">
                  <c:v>147.66006805000001</c:v>
                </c:pt>
                <c:pt idx="241">
                  <c:v>147.66006805000001</c:v>
                </c:pt>
                <c:pt idx="242">
                  <c:v>148.22194590000001</c:v>
                </c:pt>
                <c:pt idx="243">
                  <c:v>148.53410024999999</c:v>
                </c:pt>
                <c:pt idx="244">
                  <c:v>148.84625460000001</c:v>
                </c:pt>
                <c:pt idx="245">
                  <c:v>148.84625460000001</c:v>
                </c:pt>
                <c:pt idx="246">
                  <c:v>148.84625460000001</c:v>
                </c:pt>
                <c:pt idx="247">
                  <c:v>148.84625460000001</c:v>
                </c:pt>
                <c:pt idx="248">
                  <c:v>149.40813245000001</c:v>
                </c:pt>
                <c:pt idx="249">
                  <c:v>150.5318881</c:v>
                </c:pt>
                <c:pt idx="250">
                  <c:v>151.09376589999999</c:v>
                </c:pt>
                <c:pt idx="251">
                  <c:v>151.65564375</c:v>
                </c:pt>
                <c:pt idx="252">
                  <c:v>152.8418303</c:v>
                </c:pt>
                <c:pt idx="253">
                  <c:v>153.71586245</c:v>
                </c:pt>
                <c:pt idx="254">
                  <c:v>154.52746375000001</c:v>
                </c:pt>
                <c:pt idx="255">
                  <c:v>155.71365030000001</c:v>
                </c:pt>
                <c:pt idx="256">
                  <c:v>156.33795900000001</c:v>
                </c:pt>
                <c:pt idx="257">
                  <c:v>156.89983685000001</c:v>
                </c:pt>
                <c:pt idx="258">
                  <c:v>157.71143814999999</c:v>
                </c:pt>
                <c:pt idx="259">
                  <c:v>157.9611616</c:v>
                </c:pt>
                <c:pt idx="260">
                  <c:v>157.9611616</c:v>
                </c:pt>
                <c:pt idx="261">
                  <c:v>158.52303939999999</c:v>
                </c:pt>
                <c:pt idx="262">
                  <c:v>159.70922594999999</c:v>
                </c:pt>
                <c:pt idx="263">
                  <c:v>160.89541249999999</c:v>
                </c:pt>
                <c:pt idx="264">
                  <c:v>162.01916815000001</c:v>
                </c:pt>
                <c:pt idx="265">
                  <c:v>162.58104599999999</c:v>
                </c:pt>
                <c:pt idx="266">
                  <c:v>162.58104599999999</c:v>
                </c:pt>
                <c:pt idx="267">
                  <c:v>162.58104599999999</c:v>
                </c:pt>
                <c:pt idx="268">
                  <c:v>162.58104599999999</c:v>
                </c:pt>
                <c:pt idx="269">
                  <c:v>162.58104599999999</c:v>
                </c:pt>
                <c:pt idx="270">
                  <c:v>162.58104599999999</c:v>
                </c:pt>
                <c:pt idx="271">
                  <c:v>162.8307695</c:v>
                </c:pt>
                <c:pt idx="272">
                  <c:v>163.70480165000001</c:v>
                </c:pt>
                <c:pt idx="273">
                  <c:v>164.89098815</c:v>
                </c:pt>
                <c:pt idx="274">
                  <c:v>166.01474379999999</c:v>
                </c:pt>
                <c:pt idx="275">
                  <c:v>167.13849945000001</c:v>
                </c:pt>
                <c:pt idx="276">
                  <c:v>168.5744095</c:v>
                </c:pt>
                <c:pt idx="277">
                  <c:v>170.01031950000001</c:v>
                </c:pt>
                <c:pt idx="278">
                  <c:v>171.13407515</c:v>
                </c:pt>
                <c:pt idx="279">
                  <c:v>172.56998515000001</c:v>
                </c:pt>
                <c:pt idx="280">
                  <c:v>174.00589514999999</c:v>
                </c:pt>
                <c:pt idx="281">
                  <c:v>175.12965084999999</c:v>
                </c:pt>
                <c:pt idx="282">
                  <c:v>176.25340650000001</c:v>
                </c:pt>
                <c:pt idx="283">
                  <c:v>176.8152843</c:v>
                </c:pt>
                <c:pt idx="284">
                  <c:v>176.8152843</c:v>
                </c:pt>
                <c:pt idx="285">
                  <c:v>177.12743864999999</c:v>
                </c:pt>
                <c:pt idx="286">
                  <c:v>178.00147079999999</c:v>
                </c:pt>
                <c:pt idx="287">
                  <c:v>179.12522645000001</c:v>
                </c:pt>
                <c:pt idx="288">
                  <c:v>180.24898214999999</c:v>
                </c:pt>
                <c:pt idx="289">
                  <c:v>180.81085999999999</c:v>
                </c:pt>
                <c:pt idx="290">
                  <c:v>181.43516869999999</c:v>
                </c:pt>
                <c:pt idx="291">
                  <c:v>182.30920090000001</c:v>
                </c:pt>
                <c:pt idx="292">
                  <c:v>182.5589244</c:v>
                </c:pt>
                <c:pt idx="293">
                  <c:v>183.12080220000001</c:v>
                </c:pt>
                <c:pt idx="294">
                  <c:v>183.68268</c:v>
                </c:pt>
                <c:pt idx="295">
                  <c:v>184.24455785000001</c:v>
                </c:pt>
                <c:pt idx="296">
                  <c:v>185.43074435</c:v>
                </c:pt>
                <c:pt idx="297">
                  <c:v>186.61693084999999</c:v>
                </c:pt>
                <c:pt idx="298">
                  <c:v>187.42853220000001</c:v>
                </c:pt>
                <c:pt idx="299">
                  <c:v>187.67825569999999</c:v>
                </c:pt>
                <c:pt idx="300">
                  <c:v>188.24013350000001</c:v>
                </c:pt>
                <c:pt idx="301">
                  <c:v>189.98819785000001</c:v>
                </c:pt>
                <c:pt idx="302">
                  <c:v>191.98598569999999</c:v>
                </c:pt>
                <c:pt idx="303">
                  <c:v>193.98377350000001</c:v>
                </c:pt>
                <c:pt idx="304">
                  <c:v>196.29371570000001</c:v>
                </c:pt>
                <c:pt idx="305">
                  <c:v>197.72962570000001</c:v>
                </c:pt>
                <c:pt idx="306">
                  <c:v>199.16553569999999</c:v>
                </c:pt>
                <c:pt idx="307">
                  <c:v>200.85116919999999</c:v>
                </c:pt>
                <c:pt idx="308">
                  <c:v>202.28707919999999</c:v>
                </c:pt>
                <c:pt idx="309">
                  <c:v>203.72298925000001</c:v>
                </c:pt>
                <c:pt idx="310">
                  <c:v>205.40862275000001</c:v>
                </c:pt>
                <c:pt idx="311">
                  <c:v>207.40641055</c:v>
                </c:pt>
                <c:pt idx="312">
                  <c:v>209.40419835</c:v>
                </c:pt>
                <c:pt idx="313">
                  <c:v>211.15226275000001</c:v>
                </c:pt>
                <c:pt idx="314">
                  <c:v>212.58817275000001</c:v>
                </c:pt>
                <c:pt idx="315">
                  <c:v>213.96165185000001</c:v>
                </c:pt>
                <c:pt idx="316">
                  <c:v>215.70971625000001</c:v>
                </c:pt>
                <c:pt idx="317">
                  <c:v>218.33181279999999</c:v>
                </c:pt>
                <c:pt idx="318">
                  <c:v>221.20363280000001</c:v>
                </c:pt>
                <c:pt idx="319">
                  <c:v>223.76329845000001</c:v>
                </c:pt>
                <c:pt idx="320">
                  <c:v>225.76108629999999</c:v>
                </c:pt>
                <c:pt idx="321">
                  <c:v>227.75887415</c:v>
                </c:pt>
                <c:pt idx="322">
                  <c:v>230.00638545000001</c:v>
                </c:pt>
                <c:pt idx="323">
                  <c:v>231.44229544999999</c:v>
                </c:pt>
                <c:pt idx="324">
                  <c:v>232.87820545</c:v>
                </c:pt>
                <c:pt idx="325">
                  <c:v>235.12571675000001</c:v>
                </c:pt>
                <c:pt idx="326">
                  <c:v>237.12350459999999</c:v>
                </c:pt>
                <c:pt idx="327">
                  <c:v>239.12129245</c:v>
                </c:pt>
                <c:pt idx="328">
                  <c:v>240.55720245000001</c:v>
                </c:pt>
                <c:pt idx="329">
                  <c:v>241.99311245000001</c:v>
                </c:pt>
                <c:pt idx="330">
                  <c:v>244.30305465000001</c:v>
                </c:pt>
                <c:pt idx="331">
                  <c:v>246.30084249999999</c:v>
                </c:pt>
                <c:pt idx="332">
                  <c:v>247.73675249999999</c:v>
                </c:pt>
                <c:pt idx="333">
                  <c:v>249.48481684999999</c:v>
                </c:pt>
                <c:pt idx="334">
                  <c:v>250.858296</c:v>
                </c:pt>
                <c:pt idx="335">
                  <c:v>251.73232815</c:v>
                </c:pt>
                <c:pt idx="336">
                  <c:v>252.91851464999999</c:v>
                </c:pt>
                <c:pt idx="337">
                  <c:v>254.04227030000001</c:v>
                </c:pt>
                <c:pt idx="338">
                  <c:v>255.16602595000001</c:v>
                </c:pt>
                <c:pt idx="339">
                  <c:v>256.60193600000002</c:v>
                </c:pt>
                <c:pt idx="340">
                  <c:v>258.03784604999998</c:v>
                </c:pt>
                <c:pt idx="341">
                  <c:v>259.72347954999998</c:v>
                </c:pt>
                <c:pt idx="342">
                  <c:v>261.15938949999997</c:v>
                </c:pt>
                <c:pt idx="343">
                  <c:v>262.59529950000001</c:v>
                </c:pt>
                <c:pt idx="344">
                  <c:v>264.59308735000002</c:v>
                </c:pt>
                <c:pt idx="345">
                  <c:v>266.02899735</c:v>
                </c:pt>
                <c:pt idx="346">
                  <c:v>267.15275300000002</c:v>
                </c:pt>
                <c:pt idx="347">
                  <c:v>268.83838644999997</c:v>
                </c:pt>
                <c:pt idx="348">
                  <c:v>270.83617429999998</c:v>
                </c:pt>
                <c:pt idx="349">
                  <c:v>272.89639299999999</c:v>
                </c:pt>
                <c:pt idx="350">
                  <c:v>274.89418085</c:v>
                </c:pt>
                <c:pt idx="351">
                  <c:v>276.26765999999998</c:v>
                </c:pt>
                <c:pt idx="352">
                  <c:v>277.45384654999998</c:v>
                </c:pt>
                <c:pt idx="353">
                  <c:v>278.64003309999998</c:v>
                </c:pt>
                <c:pt idx="354">
                  <c:v>280.01351219999998</c:v>
                </c:pt>
                <c:pt idx="355">
                  <c:v>280.57539005000001</c:v>
                </c:pt>
                <c:pt idx="356">
                  <c:v>280.57539005000001</c:v>
                </c:pt>
                <c:pt idx="357">
                  <c:v>280.57539005000001</c:v>
                </c:pt>
                <c:pt idx="358">
                  <c:v>280.57539005000001</c:v>
                </c:pt>
                <c:pt idx="359">
                  <c:v>280.57539005000001</c:v>
                </c:pt>
                <c:pt idx="360">
                  <c:v>279.76378875</c:v>
                </c:pt>
                <c:pt idx="361">
                  <c:v>278.64003309999998</c:v>
                </c:pt>
                <c:pt idx="362">
                  <c:v>277.45384654999998</c:v>
                </c:pt>
                <c:pt idx="363">
                  <c:v>276.26765999999998</c:v>
                </c:pt>
                <c:pt idx="364">
                  <c:v>275.45605870000003</c:v>
                </c:pt>
                <c:pt idx="365">
                  <c:v>274.64445734999998</c:v>
                </c:pt>
                <c:pt idx="366">
                  <c:v>273.45827085000002</c:v>
                </c:pt>
                <c:pt idx="367">
                  <c:v>272.83396219999997</c:v>
                </c:pt>
                <c:pt idx="368">
                  <c:v>272.27208435</c:v>
                </c:pt>
                <c:pt idx="369">
                  <c:v>271.71020650000003</c:v>
                </c:pt>
                <c:pt idx="370">
                  <c:v>271.14832869999998</c:v>
                </c:pt>
                <c:pt idx="371">
                  <c:v>270.27429649999999</c:v>
                </c:pt>
                <c:pt idx="372">
                  <c:v>269.96214209999999</c:v>
                </c:pt>
                <c:pt idx="373">
                  <c:v>269.4002643</c:v>
                </c:pt>
                <c:pt idx="374">
                  <c:v>268.83838650000001</c:v>
                </c:pt>
                <c:pt idx="375">
                  <c:v>268.27650864999998</c:v>
                </c:pt>
                <c:pt idx="376">
                  <c:v>267.71463080000001</c:v>
                </c:pt>
                <c:pt idx="377">
                  <c:v>267.15275300000002</c:v>
                </c:pt>
                <c:pt idx="378">
                  <c:v>266.59087520000003</c:v>
                </c:pt>
                <c:pt idx="379">
                  <c:v>266.02899735</c:v>
                </c:pt>
                <c:pt idx="380">
                  <c:v>265.46711950000002</c:v>
                </c:pt>
                <c:pt idx="381">
                  <c:v>265.15496515000001</c:v>
                </c:pt>
                <c:pt idx="382">
                  <c:v>264.280933</c:v>
                </c:pt>
                <c:pt idx="383">
                  <c:v>263.71905520000001</c:v>
                </c:pt>
                <c:pt idx="384">
                  <c:v>263.15717734999998</c:v>
                </c:pt>
                <c:pt idx="385">
                  <c:v>262.03342164999998</c:v>
                </c:pt>
                <c:pt idx="386">
                  <c:v>261.15938949999997</c:v>
                </c:pt>
                <c:pt idx="387">
                  <c:v>260.8472352</c:v>
                </c:pt>
                <c:pt idx="388">
                  <c:v>260.28535735000003</c:v>
                </c:pt>
                <c:pt idx="389">
                  <c:v>258.59972384999998</c:v>
                </c:pt>
                <c:pt idx="390">
                  <c:v>256.91409034999998</c:v>
                </c:pt>
                <c:pt idx="391">
                  <c:v>255.47818029999999</c:v>
                </c:pt>
                <c:pt idx="392">
                  <c:v>253.48039245000001</c:v>
                </c:pt>
                <c:pt idx="393">
                  <c:v>251.48260465000001</c:v>
                </c:pt>
                <c:pt idx="394">
                  <c:v>250.04669465000001</c:v>
                </c:pt>
                <c:pt idx="395">
                  <c:v>248.29863030000001</c:v>
                </c:pt>
                <c:pt idx="396">
                  <c:v>246.30084249999999</c:v>
                </c:pt>
                <c:pt idx="397">
                  <c:v>244.86493250000001</c:v>
                </c:pt>
                <c:pt idx="398">
                  <c:v>243.67874595000001</c:v>
                </c:pt>
                <c:pt idx="399">
                  <c:v>242.55499029999999</c:v>
                </c:pt>
                <c:pt idx="400">
                  <c:v>241.43123464999999</c:v>
                </c:pt>
                <c:pt idx="401">
                  <c:v>240.55720245000001</c:v>
                </c:pt>
                <c:pt idx="402">
                  <c:v>240.24504809999999</c:v>
                </c:pt>
                <c:pt idx="403">
                  <c:v>239.6831703</c:v>
                </c:pt>
                <c:pt idx="404">
                  <c:v>239.12129250000001</c:v>
                </c:pt>
                <c:pt idx="405">
                  <c:v>239.12129250000001</c:v>
                </c:pt>
                <c:pt idx="406">
                  <c:v>238.55941465000001</c:v>
                </c:pt>
                <c:pt idx="407">
                  <c:v>237.12350459999999</c:v>
                </c:pt>
                <c:pt idx="408">
                  <c:v>235.68759455</c:v>
                </c:pt>
                <c:pt idx="409">
                  <c:v>234.00196105000001</c:v>
                </c:pt>
                <c:pt idx="410">
                  <c:v>232.31632759999999</c:v>
                </c:pt>
                <c:pt idx="411">
                  <c:v>230.88041759999999</c:v>
                </c:pt>
                <c:pt idx="412">
                  <c:v>228.88262975000001</c:v>
                </c:pt>
                <c:pt idx="413">
                  <c:v>227.1969963</c:v>
                </c:pt>
                <c:pt idx="414">
                  <c:v>225.76108629999999</c:v>
                </c:pt>
                <c:pt idx="415">
                  <c:v>223.76329845000001</c:v>
                </c:pt>
                <c:pt idx="416">
                  <c:v>221.7655106</c:v>
                </c:pt>
                <c:pt idx="417">
                  <c:v>220.32960059999999</c:v>
                </c:pt>
                <c:pt idx="418">
                  <c:v>219.1434141</c:v>
                </c:pt>
                <c:pt idx="419">
                  <c:v>217.70750409999999</c:v>
                </c:pt>
                <c:pt idx="420">
                  <c:v>215.70971625000001</c:v>
                </c:pt>
                <c:pt idx="421">
                  <c:v>213.39977404999999</c:v>
                </c:pt>
                <c:pt idx="422">
                  <c:v>212.02629494999999</c:v>
                </c:pt>
                <c:pt idx="423">
                  <c:v>210.59038494999999</c:v>
                </c:pt>
                <c:pt idx="424">
                  <c:v>208.84232055000001</c:v>
                </c:pt>
                <c:pt idx="425">
                  <c:v>207.71856489999999</c:v>
                </c:pt>
                <c:pt idx="426">
                  <c:v>206.84453275000001</c:v>
                </c:pt>
                <c:pt idx="427">
                  <c:v>205.97050055</c:v>
                </c:pt>
                <c:pt idx="428">
                  <c:v>204.8467449</c:v>
                </c:pt>
                <c:pt idx="429">
                  <c:v>204.28486710000001</c:v>
                </c:pt>
                <c:pt idx="430">
                  <c:v>203.72298925000001</c:v>
                </c:pt>
                <c:pt idx="431">
                  <c:v>203.16111140000001</c:v>
                </c:pt>
                <c:pt idx="432">
                  <c:v>203.16111140000001</c:v>
                </c:pt>
                <c:pt idx="433">
                  <c:v>203.16111140000001</c:v>
                </c:pt>
                <c:pt idx="434">
                  <c:v>203.16111140000001</c:v>
                </c:pt>
                <c:pt idx="435">
                  <c:v>203.16111140000001</c:v>
                </c:pt>
                <c:pt idx="436">
                  <c:v>203.16111140000001</c:v>
                </c:pt>
                <c:pt idx="437">
                  <c:v>203.16111140000001</c:v>
                </c:pt>
                <c:pt idx="438">
                  <c:v>203.16111140000001</c:v>
                </c:pt>
                <c:pt idx="439">
                  <c:v>203.16111140000001</c:v>
                </c:pt>
                <c:pt idx="440">
                  <c:v>203.72298925000001</c:v>
                </c:pt>
                <c:pt idx="441">
                  <c:v>204.28486710000001</c:v>
                </c:pt>
                <c:pt idx="442">
                  <c:v>204.8467449</c:v>
                </c:pt>
                <c:pt idx="443">
                  <c:v>205.97050055</c:v>
                </c:pt>
                <c:pt idx="444">
                  <c:v>206.84453275000001</c:v>
                </c:pt>
                <c:pt idx="445">
                  <c:v>207.1566871</c:v>
                </c:pt>
                <c:pt idx="446">
                  <c:v>207.1566871</c:v>
                </c:pt>
                <c:pt idx="447">
                  <c:v>207.1566871</c:v>
                </c:pt>
                <c:pt idx="448">
                  <c:v>207.1566871</c:v>
                </c:pt>
                <c:pt idx="449">
                  <c:v>207.1566871</c:v>
                </c:pt>
                <c:pt idx="450">
                  <c:v>207.1566871</c:v>
                </c:pt>
                <c:pt idx="451">
                  <c:v>207.71856489999999</c:v>
                </c:pt>
                <c:pt idx="452">
                  <c:v>208.28044270000001</c:v>
                </c:pt>
                <c:pt idx="453">
                  <c:v>208.84232055000001</c:v>
                </c:pt>
                <c:pt idx="454">
                  <c:v>209.9660762</c:v>
                </c:pt>
                <c:pt idx="455">
                  <c:v>210.52795399999999</c:v>
                </c:pt>
                <c:pt idx="456">
                  <c:v>211.15226275000001</c:v>
                </c:pt>
                <c:pt idx="457">
                  <c:v>212.58817275000001</c:v>
                </c:pt>
                <c:pt idx="458">
                  <c:v>213.96165185000001</c:v>
                </c:pt>
                <c:pt idx="459">
                  <c:v>215.70971625000001</c:v>
                </c:pt>
                <c:pt idx="460">
                  <c:v>217.14562624999999</c:v>
                </c:pt>
                <c:pt idx="461">
                  <c:v>218.58153625</c:v>
                </c:pt>
                <c:pt idx="462">
                  <c:v>220.32960059999999</c:v>
                </c:pt>
                <c:pt idx="463">
                  <c:v>221.7655106</c:v>
                </c:pt>
                <c:pt idx="464">
                  <c:v>223.20142064999999</c:v>
                </c:pt>
                <c:pt idx="465">
                  <c:v>224.88705415000001</c:v>
                </c:pt>
                <c:pt idx="466">
                  <c:v>226.88484195000001</c:v>
                </c:pt>
                <c:pt idx="467">
                  <c:v>228.88262975000001</c:v>
                </c:pt>
                <c:pt idx="468">
                  <c:v>230.56826325</c:v>
                </c:pt>
                <c:pt idx="469">
                  <c:v>231.44229544999999</c:v>
                </c:pt>
                <c:pt idx="470">
                  <c:v>232.31632759999999</c:v>
                </c:pt>
                <c:pt idx="471">
                  <c:v>234.00196105000001</c:v>
                </c:pt>
                <c:pt idx="472">
                  <c:v>235.99974889999999</c:v>
                </c:pt>
                <c:pt idx="473">
                  <c:v>237.99753680000001</c:v>
                </c:pt>
                <c:pt idx="474">
                  <c:v>239.99532464999999</c:v>
                </c:pt>
                <c:pt idx="475">
                  <c:v>241.99311245000001</c:v>
                </c:pt>
                <c:pt idx="476">
                  <c:v>243.67874595000001</c:v>
                </c:pt>
                <c:pt idx="477">
                  <c:v>244.86493250000001</c:v>
                </c:pt>
                <c:pt idx="478">
                  <c:v>245.73896465000001</c:v>
                </c:pt>
                <c:pt idx="479">
                  <c:v>247.17487464999999</c:v>
                </c:pt>
                <c:pt idx="480">
                  <c:v>248.92293900000001</c:v>
                </c:pt>
                <c:pt idx="481">
                  <c:v>250.04669465000001</c:v>
                </c:pt>
                <c:pt idx="482">
                  <c:v>250.60857250000001</c:v>
                </c:pt>
                <c:pt idx="483">
                  <c:v>250.858296</c:v>
                </c:pt>
                <c:pt idx="484">
                  <c:v>251.10801950000001</c:v>
                </c:pt>
                <c:pt idx="485">
                  <c:v>251.10801950000001</c:v>
                </c:pt>
                <c:pt idx="486">
                  <c:v>251.10801950000001</c:v>
                </c:pt>
                <c:pt idx="487">
                  <c:v>251.10801950000001</c:v>
                </c:pt>
                <c:pt idx="488">
                  <c:v>251.10801950000001</c:v>
                </c:pt>
                <c:pt idx="489">
                  <c:v>251.73232815</c:v>
                </c:pt>
                <c:pt idx="490">
                  <c:v>252.35663679999999</c:v>
                </c:pt>
                <c:pt idx="491">
                  <c:v>252.35663679999999</c:v>
                </c:pt>
                <c:pt idx="492">
                  <c:v>252.91851464999999</c:v>
                </c:pt>
                <c:pt idx="493">
                  <c:v>254.04227030000001</c:v>
                </c:pt>
                <c:pt idx="494">
                  <c:v>254.6041481</c:v>
                </c:pt>
                <c:pt idx="495">
                  <c:v>255.16602595000001</c:v>
                </c:pt>
                <c:pt idx="496">
                  <c:v>256.60193600000002</c:v>
                </c:pt>
                <c:pt idx="497">
                  <c:v>258.03784604999998</c:v>
                </c:pt>
                <c:pt idx="498">
                  <c:v>259.16160170000001</c:v>
                </c:pt>
                <c:pt idx="499">
                  <c:v>260.28535735000003</c:v>
                </c:pt>
                <c:pt idx="500">
                  <c:v>261.15938949999997</c:v>
                </c:pt>
                <c:pt idx="501">
                  <c:v>262.03342164999998</c:v>
                </c:pt>
                <c:pt idx="502">
                  <c:v>262.59529950000001</c:v>
                </c:pt>
                <c:pt idx="503">
                  <c:v>263.15717734999998</c:v>
                </c:pt>
                <c:pt idx="504">
                  <c:v>264.280933</c:v>
                </c:pt>
                <c:pt idx="505">
                  <c:v>264.8428108</c:v>
                </c:pt>
                <c:pt idx="506">
                  <c:v>265.15496515000001</c:v>
                </c:pt>
                <c:pt idx="507">
                  <c:v>266.02899735</c:v>
                </c:pt>
                <c:pt idx="508">
                  <c:v>266.59087520000003</c:v>
                </c:pt>
                <c:pt idx="509">
                  <c:v>266.59087520000003</c:v>
                </c:pt>
                <c:pt idx="510">
                  <c:v>267.15275300000002</c:v>
                </c:pt>
                <c:pt idx="511">
                  <c:v>267.71463080000001</c:v>
                </c:pt>
                <c:pt idx="512">
                  <c:v>268.83838644999997</c:v>
                </c:pt>
                <c:pt idx="513">
                  <c:v>272.0223608</c:v>
                </c:pt>
                <c:pt idx="514">
                  <c:v>274.64445734999998</c:v>
                </c:pt>
                <c:pt idx="515">
                  <c:v>276.01793650000002</c:v>
                </c:pt>
                <c:pt idx="516">
                  <c:v>277.45384654999998</c:v>
                </c:pt>
                <c:pt idx="517">
                  <c:v>278.64003309999998</c:v>
                </c:pt>
                <c:pt idx="518">
                  <c:v>279.76378875</c:v>
                </c:pt>
                <c:pt idx="519">
                  <c:v>279.76378875</c:v>
                </c:pt>
                <c:pt idx="520">
                  <c:v>279.76378875</c:v>
                </c:pt>
                <c:pt idx="521">
                  <c:v>280.57539005000001</c:v>
                </c:pt>
                <c:pt idx="522">
                  <c:v>281.44942220000001</c:v>
                </c:pt>
                <c:pt idx="523">
                  <c:v>282.63560875000002</c:v>
                </c:pt>
                <c:pt idx="524">
                  <c:v>283.75936439999998</c:v>
                </c:pt>
                <c:pt idx="525">
                  <c:v>284.57096569999999</c:v>
                </c:pt>
                <c:pt idx="526">
                  <c:v>285.44499789999998</c:v>
                </c:pt>
                <c:pt idx="527">
                  <c:v>286.6311844</c:v>
                </c:pt>
                <c:pt idx="528">
                  <c:v>287.75494005000002</c:v>
                </c:pt>
                <c:pt idx="529">
                  <c:v>288.87869569999998</c:v>
                </c:pt>
                <c:pt idx="530">
                  <c:v>289.75272790000002</c:v>
                </c:pt>
                <c:pt idx="531">
                  <c:v>290.62676010000001</c:v>
                </c:pt>
                <c:pt idx="532">
                  <c:v>291.1886379</c:v>
                </c:pt>
                <c:pt idx="533">
                  <c:v>291.75051574999998</c:v>
                </c:pt>
                <c:pt idx="534">
                  <c:v>292.8742714</c:v>
                </c:pt>
                <c:pt idx="535">
                  <c:v>293.99802705000002</c:v>
                </c:pt>
                <c:pt idx="536">
                  <c:v>294.87205925000001</c:v>
                </c:pt>
                <c:pt idx="537">
                  <c:v>295.74609140000001</c:v>
                </c:pt>
                <c:pt idx="538">
                  <c:v>296.86984704999998</c:v>
                </c:pt>
                <c:pt idx="539">
                  <c:v>297.9936027</c:v>
                </c:pt>
                <c:pt idx="540">
                  <c:v>299.17978925</c:v>
                </c:pt>
                <c:pt idx="541">
                  <c:v>301.17757710000001</c:v>
                </c:pt>
                <c:pt idx="542">
                  <c:v>303.17536489999998</c:v>
                </c:pt>
                <c:pt idx="543">
                  <c:v>304.61127494999999</c:v>
                </c:pt>
                <c:pt idx="544">
                  <c:v>305.98475409999998</c:v>
                </c:pt>
                <c:pt idx="545">
                  <c:v>307.73281839999999</c:v>
                </c:pt>
                <c:pt idx="546">
                  <c:v>308.9190049</c:v>
                </c:pt>
                <c:pt idx="547">
                  <c:v>309.16872840000002</c:v>
                </c:pt>
                <c:pt idx="548">
                  <c:v>311.16651624999997</c:v>
                </c:pt>
                <c:pt idx="549">
                  <c:v>312.91458060000002</c:v>
                </c:pt>
                <c:pt idx="550">
                  <c:v>313.47645845</c:v>
                </c:pt>
                <c:pt idx="551">
                  <c:v>314.91236844999997</c:v>
                </c:pt>
                <c:pt idx="552">
                  <c:v>316.91015625</c:v>
                </c:pt>
                <c:pt idx="553">
                  <c:v>318.90794410000001</c:v>
                </c:pt>
                <c:pt idx="554">
                  <c:v>320.90573195000002</c:v>
                </c:pt>
                <c:pt idx="555">
                  <c:v>322.59136545000001</c:v>
                </c:pt>
                <c:pt idx="556">
                  <c:v>323.15324329999999</c:v>
                </c:pt>
                <c:pt idx="557">
                  <c:v>324.02727549999997</c:v>
                </c:pt>
                <c:pt idx="558">
                  <c:v>325.46318550000001</c:v>
                </c:pt>
                <c:pt idx="559">
                  <c:v>327.14881895000002</c:v>
                </c:pt>
                <c:pt idx="560">
                  <c:v>328.58472895</c:v>
                </c:pt>
                <c:pt idx="561">
                  <c:v>329.45876114999999</c:v>
                </c:pt>
                <c:pt idx="562">
                  <c:v>330.58251680000001</c:v>
                </c:pt>
                <c:pt idx="563">
                  <c:v>331.70627244999997</c:v>
                </c:pt>
                <c:pt idx="564">
                  <c:v>332.89245899999997</c:v>
                </c:pt>
                <c:pt idx="565">
                  <c:v>333.76649114999998</c:v>
                </c:pt>
                <c:pt idx="566">
                  <c:v>334.57809244999999</c:v>
                </c:pt>
                <c:pt idx="567">
                  <c:v>335.13997030000002</c:v>
                </c:pt>
                <c:pt idx="568">
                  <c:v>336.32615679999998</c:v>
                </c:pt>
                <c:pt idx="569">
                  <c:v>338.32394464999999</c:v>
                </c:pt>
                <c:pt idx="570">
                  <c:v>339.13554599999998</c:v>
                </c:pt>
                <c:pt idx="571">
                  <c:v>339.75985465000002</c:v>
                </c:pt>
                <c:pt idx="572">
                  <c:v>341.50791900000002</c:v>
                </c:pt>
                <c:pt idx="573">
                  <c:v>342.63167470000002</c:v>
                </c:pt>
                <c:pt idx="574">
                  <c:v>343.50570690000001</c:v>
                </c:pt>
                <c:pt idx="575">
                  <c:v>344.94161689999999</c:v>
                </c:pt>
                <c:pt idx="576">
                  <c:v>346.62725035</c:v>
                </c:pt>
                <c:pt idx="577">
                  <c:v>348.06316034999998</c:v>
                </c:pt>
                <c:pt idx="578">
                  <c:v>348.93719255000002</c:v>
                </c:pt>
                <c:pt idx="579">
                  <c:v>350.06094819999998</c:v>
                </c:pt>
                <c:pt idx="580">
                  <c:v>351.74658165</c:v>
                </c:pt>
                <c:pt idx="581">
                  <c:v>353.18249164999997</c:v>
                </c:pt>
                <c:pt idx="582">
                  <c:v>353.49464599999999</c:v>
                </c:pt>
                <c:pt idx="583">
                  <c:v>354.05652385000002</c:v>
                </c:pt>
                <c:pt idx="584">
                  <c:v>355.18027949999998</c:v>
                </c:pt>
                <c:pt idx="585">
                  <c:v>356.30403515</c:v>
                </c:pt>
                <c:pt idx="586">
                  <c:v>357.42779080000003</c:v>
                </c:pt>
                <c:pt idx="587">
                  <c:v>358.30182300000001</c:v>
                </c:pt>
                <c:pt idx="588">
                  <c:v>359.1758552</c:v>
                </c:pt>
                <c:pt idx="589">
                  <c:v>359.73773299999999</c:v>
                </c:pt>
                <c:pt idx="590">
                  <c:v>360.8614887</c:v>
                </c:pt>
                <c:pt idx="591">
                  <c:v>362.60955304999999</c:v>
                </c:pt>
                <c:pt idx="592">
                  <c:v>364.04546299999998</c:v>
                </c:pt>
                <c:pt idx="593">
                  <c:v>365.48137305</c:v>
                </c:pt>
                <c:pt idx="594">
                  <c:v>367.22943744999998</c:v>
                </c:pt>
                <c:pt idx="595">
                  <c:v>368.60291654999997</c:v>
                </c:pt>
                <c:pt idx="596">
                  <c:v>370.03882655000001</c:v>
                </c:pt>
                <c:pt idx="597">
                  <c:v>371.7868909</c:v>
                </c:pt>
                <c:pt idx="598">
                  <c:v>373.22280089999998</c:v>
                </c:pt>
                <c:pt idx="599">
                  <c:v>374.09683310000003</c:v>
                </c:pt>
                <c:pt idx="600">
                  <c:v>374.65871090000002</c:v>
                </c:pt>
                <c:pt idx="601">
                  <c:v>375.78246654999998</c:v>
                </c:pt>
                <c:pt idx="602">
                  <c:v>376.9062222</c:v>
                </c:pt>
                <c:pt idx="603">
                  <c:v>377.46809999999999</c:v>
                </c:pt>
                <c:pt idx="604">
                  <c:v>377.78025439999999</c:v>
                </c:pt>
                <c:pt idx="605">
                  <c:v>378.65428659999998</c:v>
                </c:pt>
                <c:pt idx="606">
                  <c:v>379.21616440000003</c:v>
                </c:pt>
                <c:pt idx="607">
                  <c:v>379.77804225</c:v>
                </c:pt>
                <c:pt idx="608">
                  <c:v>379.77804225</c:v>
                </c:pt>
                <c:pt idx="609">
                  <c:v>379.77804225</c:v>
                </c:pt>
                <c:pt idx="610">
                  <c:v>379.77804225</c:v>
                </c:pt>
                <c:pt idx="611">
                  <c:v>379.77804225</c:v>
                </c:pt>
                <c:pt idx="612">
                  <c:v>379.77804225</c:v>
                </c:pt>
                <c:pt idx="613">
                  <c:v>379.21616440000003</c:v>
                </c:pt>
                <c:pt idx="614">
                  <c:v>378.65428659999998</c:v>
                </c:pt>
                <c:pt idx="615">
                  <c:v>377.78025439999999</c:v>
                </c:pt>
                <c:pt idx="616">
                  <c:v>376.9062222</c:v>
                </c:pt>
                <c:pt idx="617">
                  <c:v>375.78246654999998</c:v>
                </c:pt>
                <c:pt idx="618">
                  <c:v>375.22058870000001</c:v>
                </c:pt>
                <c:pt idx="619">
                  <c:v>374.65871090000002</c:v>
                </c:pt>
                <c:pt idx="620">
                  <c:v>374.09683310000003</c:v>
                </c:pt>
                <c:pt idx="621">
                  <c:v>373.4725244</c:v>
                </c:pt>
                <c:pt idx="622">
                  <c:v>372.59849220000001</c:v>
                </c:pt>
                <c:pt idx="623">
                  <c:v>372.34876869999999</c:v>
                </c:pt>
                <c:pt idx="624">
                  <c:v>372.34876869999999</c:v>
                </c:pt>
                <c:pt idx="625">
                  <c:v>372.34876869999999</c:v>
                </c:pt>
                <c:pt idx="626">
                  <c:v>372.34876869999999</c:v>
                </c:pt>
                <c:pt idx="627">
                  <c:v>372.34876869999999</c:v>
                </c:pt>
                <c:pt idx="628">
                  <c:v>372.34876869999999</c:v>
                </c:pt>
                <c:pt idx="629">
                  <c:v>372.59849220000001</c:v>
                </c:pt>
                <c:pt idx="630">
                  <c:v>372.84821570000003</c:v>
                </c:pt>
                <c:pt idx="631">
                  <c:v>373.4725244</c:v>
                </c:pt>
                <c:pt idx="632">
                  <c:v>374.65871090000002</c:v>
                </c:pt>
                <c:pt idx="633">
                  <c:v>375.78246654999998</c:v>
                </c:pt>
                <c:pt idx="634">
                  <c:v>377.2183766</c:v>
                </c:pt>
                <c:pt idx="635">
                  <c:v>378.65428659999998</c:v>
                </c:pt>
                <c:pt idx="636">
                  <c:v>380.33992009999997</c:v>
                </c:pt>
                <c:pt idx="637">
                  <c:v>382.02555360000002</c:v>
                </c:pt>
                <c:pt idx="638">
                  <c:v>382.58743140000001</c:v>
                </c:pt>
                <c:pt idx="639">
                  <c:v>382.89958575000003</c:v>
                </c:pt>
                <c:pt idx="640">
                  <c:v>384.33549575000001</c:v>
                </c:pt>
                <c:pt idx="641">
                  <c:v>386.58300704999999</c:v>
                </c:pt>
                <c:pt idx="642">
                  <c:v>388.5807949</c:v>
                </c:pt>
                <c:pt idx="643">
                  <c:v>390.64101360000001</c:v>
                </c:pt>
                <c:pt idx="644">
                  <c:v>393.20067925000001</c:v>
                </c:pt>
                <c:pt idx="645">
                  <c:v>395.19846710000002</c:v>
                </c:pt>
                <c:pt idx="646">
                  <c:v>396.63437709999999</c:v>
                </c:pt>
                <c:pt idx="647">
                  <c:v>398.63216495</c:v>
                </c:pt>
                <c:pt idx="648">
                  <c:v>401.1918306</c:v>
                </c:pt>
                <c:pt idx="649">
                  <c:v>403.75149625</c:v>
                </c:pt>
                <c:pt idx="650">
                  <c:v>406.06143845000003</c:v>
                </c:pt>
                <c:pt idx="651">
                  <c:v>407.49734845</c:v>
                </c:pt>
                <c:pt idx="652">
                  <c:v>410.0570141</c:v>
                </c:pt>
                <c:pt idx="653">
                  <c:v>413.74043545000001</c:v>
                </c:pt>
                <c:pt idx="654">
                  <c:v>417.17413329999999</c:v>
                </c:pt>
                <c:pt idx="655">
                  <c:v>421.16970894999997</c:v>
                </c:pt>
                <c:pt idx="656">
                  <c:v>424.91556114999997</c:v>
                </c:pt>
                <c:pt idx="657">
                  <c:v>427.47522685000001</c:v>
                </c:pt>
                <c:pt idx="658">
                  <c:v>430.03489250000001</c:v>
                </c:pt>
                <c:pt idx="659">
                  <c:v>431.78295680000002</c:v>
                </c:pt>
                <c:pt idx="660">
                  <c:v>432.09511120000002</c:v>
                </c:pt>
                <c:pt idx="661">
                  <c:v>432.96914340000001</c:v>
                </c:pt>
                <c:pt idx="662">
                  <c:v>434.09289905000003</c:v>
                </c:pt>
                <c:pt idx="663">
                  <c:v>435.21665469999999</c:v>
                </c:pt>
                <c:pt idx="664">
                  <c:v>436.09068685</c:v>
                </c:pt>
                <c:pt idx="665">
                  <c:v>436.40284120000001</c:v>
                </c:pt>
                <c:pt idx="666">
                  <c:v>436.40284120000001</c:v>
                </c:pt>
                <c:pt idx="667">
                  <c:v>436.96471904999999</c:v>
                </c:pt>
                <c:pt idx="668">
                  <c:v>437.52659690000002</c:v>
                </c:pt>
                <c:pt idx="669">
                  <c:v>437.52659690000002</c:v>
                </c:pt>
                <c:pt idx="670">
                  <c:v>437.52659690000002</c:v>
                </c:pt>
                <c:pt idx="671">
                  <c:v>438.08847470000001</c:v>
                </c:pt>
                <c:pt idx="672">
                  <c:v>438.6503525</c:v>
                </c:pt>
                <c:pt idx="673">
                  <c:v>438.6503525</c:v>
                </c:pt>
                <c:pt idx="674">
                  <c:v>438.6503525</c:v>
                </c:pt>
                <c:pt idx="675">
                  <c:v>438.6503525</c:v>
                </c:pt>
                <c:pt idx="676">
                  <c:v>438.6503525</c:v>
                </c:pt>
                <c:pt idx="677">
                  <c:v>438.6503525</c:v>
                </c:pt>
                <c:pt idx="678">
                  <c:v>438.6503525</c:v>
                </c:pt>
                <c:pt idx="679">
                  <c:v>438.6503525</c:v>
                </c:pt>
                <c:pt idx="680">
                  <c:v>438.6503525</c:v>
                </c:pt>
                <c:pt idx="681">
                  <c:v>438.6503525</c:v>
                </c:pt>
                <c:pt idx="682">
                  <c:v>439.21223035000003</c:v>
                </c:pt>
                <c:pt idx="683">
                  <c:v>439.7741082</c:v>
                </c:pt>
                <c:pt idx="684">
                  <c:v>440.33598599999999</c:v>
                </c:pt>
                <c:pt idx="685">
                  <c:v>441.77189600000003</c:v>
                </c:pt>
                <c:pt idx="686">
                  <c:v>442.64592820000001</c:v>
                </c:pt>
                <c:pt idx="687">
                  <c:v>443.20780600000001</c:v>
                </c:pt>
                <c:pt idx="688">
                  <c:v>444.33156165000003</c:v>
                </c:pt>
                <c:pt idx="689">
                  <c:v>445.45531734999997</c:v>
                </c:pt>
                <c:pt idx="690">
                  <c:v>445.45531734999997</c:v>
                </c:pt>
                <c:pt idx="691">
                  <c:v>445.45531734999997</c:v>
                </c:pt>
                <c:pt idx="692">
                  <c:v>445.45531734999997</c:v>
                </c:pt>
                <c:pt idx="693">
                  <c:v>445.45531734999997</c:v>
                </c:pt>
                <c:pt idx="694">
                  <c:v>445.45531734999997</c:v>
                </c:pt>
                <c:pt idx="695">
                  <c:v>444.33156165000003</c:v>
                </c:pt>
                <c:pt idx="696">
                  <c:v>443.7696838</c:v>
                </c:pt>
                <c:pt idx="697">
                  <c:v>443.20780600000001</c:v>
                </c:pt>
                <c:pt idx="698">
                  <c:v>442.64592820000001</c:v>
                </c:pt>
                <c:pt idx="699">
                  <c:v>442.64592820000001</c:v>
                </c:pt>
                <c:pt idx="700">
                  <c:v>442.64592820000001</c:v>
                </c:pt>
                <c:pt idx="701">
                  <c:v>442.64592820000001</c:v>
                </c:pt>
                <c:pt idx="702">
                  <c:v>442.64592820000001</c:v>
                </c:pt>
                <c:pt idx="703">
                  <c:v>442.64592820000001</c:v>
                </c:pt>
                <c:pt idx="704">
                  <c:v>442.08405034999998</c:v>
                </c:pt>
                <c:pt idx="705">
                  <c:v>442.08405034999998</c:v>
                </c:pt>
                <c:pt idx="706">
                  <c:v>440.64814035000001</c:v>
                </c:pt>
                <c:pt idx="707">
                  <c:v>439.21223035000003</c:v>
                </c:pt>
                <c:pt idx="708">
                  <c:v>438.08847470000001</c:v>
                </c:pt>
                <c:pt idx="709">
                  <c:v>436.96471904999999</c:v>
                </c:pt>
                <c:pt idx="710">
                  <c:v>436.09068685</c:v>
                </c:pt>
                <c:pt idx="711">
                  <c:v>435.21665469999999</c:v>
                </c:pt>
                <c:pt idx="712">
                  <c:v>434.09289905000003</c:v>
                </c:pt>
                <c:pt idx="713">
                  <c:v>432.65698900000001</c:v>
                </c:pt>
                <c:pt idx="714">
                  <c:v>431.22107899999997</c:v>
                </c:pt>
                <c:pt idx="715">
                  <c:v>430.65920119999998</c:v>
                </c:pt>
                <c:pt idx="716">
                  <c:v>430.09732335000001</c:v>
                </c:pt>
                <c:pt idx="717">
                  <c:v>428.91113684999999</c:v>
                </c:pt>
                <c:pt idx="718">
                  <c:v>427.72495034999997</c:v>
                </c:pt>
                <c:pt idx="719">
                  <c:v>427.1630725</c:v>
                </c:pt>
                <c:pt idx="720">
                  <c:v>426.91334899999998</c:v>
                </c:pt>
                <c:pt idx="721">
                  <c:v>426.10174769999998</c:v>
                </c:pt>
                <c:pt idx="722">
                  <c:v>424.91556114999997</c:v>
                </c:pt>
                <c:pt idx="723">
                  <c:v>423.72937460000003</c:v>
                </c:pt>
                <c:pt idx="724">
                  <c:v>422.60561895000001</c:v>
                </c:pt>
                <c:pt idx="725">
                  <c:v>421.16970894999997</c:v>
                </c:pt>
                <c:pt idx="726">
                  <c:v>419.73379894999999</c:v>
                </c:pt>
                <c:pt idx="727">
                  <c:v>418.61004329999997</c:v>
                </c:pt>
                <c:pt idx="728">
                  <c:v>417.48628765000001</c:v>
                </c:pt>
                <c:pt idx="729">
                  <c:v>416.61225545000002</c:v>
                </c:pt>
                <c:pt idx="730">
                  <c:v>415.73822330000002</c:v>
                </c:pt>
                <c:pt idx="731">
                  <c:v>414.61446764999999</c:v>
                </c:pt>
                <c:pt idx="732">
                  <c:v>414.05258980000002</c:v>
                </c:pt>
                <c:pt idx="733">
                  <c:v>413.49071199999997</c:v>
                </c:pt>
                <c:pt idx="734">
                  <c:v>412.92883419999998</c:v>
                </c:pt>
                <c:pt idx="735">
                  <c:v>412.92883419999998</c:v>
                </c:pt>
                <c:pt idx="736">
                  <c:v>412.61667979999999</c:v>
                </c:pt>
                <c:pt idx="737">
                  <c:v>412.30452539999999</c:v>
                </c:pt>
                <c:pt idx="738">
                  <c:v>411.7426476</c:v>
                </c:pt>
                <c:pt idx="739">
                  <c:v>410.05701414999999</c:v>
                </c:pt>
                <c:pt idx="740">
                  <c:v>408.37138064999999</c:v>
                </c:pt>
                <c:pt idx="741">
                  <c:v>407.49734845</c:v>
                </c:pt>
                <c:pt idx="742">
                  <c:v>406.6233163</c:v>
                </c:pt>
                <c:pt idx="743">
                  <c:v>405.49956064999998</c:v>
                </c:pt>
                <c:pt idx="744">
                  <c:v>404.37580494999997</c:v>
                </c:pt>
                <c:pt idx="745">
                  <c:v>404.37580494999997</c:v>
                </c:pt>
                <c:pt idx="746">
                  <c:v>403.8139271</c:v>
                </c:pt>
                <c:pt idx="747">
                  <c:v>403.18961839999997</c:v>
                </c:pt>
                <c:pt idx="748">
                  <c:v>402.31558625000002</c:v>
                </c:pt>
                <c:pt idx="749">
                  <c:v>401.503985</c:v>
                </c:pt>
                <c:pt idx="750">
                  <c:v>400.94210720000001</c:v>
                </c:pt>
                <c:pt idx="751">
                  <c:v>400.38022934999998</c:v>
                </c:pt>
                <c:pt idx="752">
                  <c:v>399.81835150000001</c:v>
                </c:pt>
                <c:pt idx="753">
                  <c:v>399.19404279999998</c:v>
                </c:pt>
                <c:pt idx="754">
                  <c:v>398.00785624999997</c:v>
                </c:pt>
                <c:pt idx="755">
                  <c:v>397.4459784</c:v>
                </c:pt>
                <c:pt idx="756">
                  <c:v>397.19625489999999</c:v>
                </c:pt>
                <c:pt idx="757">
                  <c:v>396.38465359999998</c:v>
                </c:pt>
                <c:pt idx="758">
                  <c:v>395.82277579999999</c:v>
                </c:pt>
                <c:pt idx="759">
                  <c:v>395.82277579999999</c:v>
                </c:pt>
                <c:pt idx="760">
                  <c:v>395.19846710000002</c:v>
                </c:pt>
                <c:pt idx="761">
                  <c:v>394.57415839999999</c:v>
                </c:pt>
                <c:pt idx="762">
                  <c:v>394.0122806</c:v>
                </c:pt>
                <c:pt idx="763">
                  <c:v>392.88852494999998</c:v>
                </c:pt>
                <c:pt idx="764">
                  <c:v>392.3266471</c:v>
                </c:pt>
                <c:pt idx="765">
                  <c:v>392.3266471</c:v>
                </c:pt>
                <c:pt idx="766">
                  <c:v>392.07692359999999</c:v>
                </c:pt>
                <c:pt idx="767">
                  <c:v>391.2028914</c:v>
                </c:pt>
                <c:pt idx="768">
                  <c:v>390.01670489999998</c:v>
                </c:pt>
                <c:pt idx="769">
                  <c:v>388.89294925000002</c:v>
                </c:pt>
                <c:pt idx="770">
                  <c:v>388.33107139999998</c:v>
                </c:pt>
                <c:pt idx="771">
                  <c:v>388.01891705000003</c:v>
                </c:pt>
                <c:pt idx="772">
                  <c:v>387.14488490000002</c:v>
                </c:pt>
                <c:pt idx="773">
                  <c:v>386.02112925</c:v>
                </c:pt>
                <c:pt idx="774">
                  <c:v>385.45925140000003</c:v>
                </c:pt>
                <c:pt idx="775">
                  <c:v>384.89737355</c:v>
                </c:pt>
                <c:pt idx="776">
                  <c:v>384.33549570000002</c:v>
                </c:pt>
                <c:pt idx="777">
                  <c:v>383.77361789999998</c:v>
                </c:pt>
                <c:pt idx="778">
                  <c:v>383.21174009999999</c:v>
                </c:pt>
                <c:pt idx="779">
                  <c:v>382.89958575000003</c:v>
                </c:pt>
                <c:pt idx="780">
                  <c:v>382.58743140000001</c:v>
                </c:pt>
                <c:pt idx="781">
                  <c:v>382.58743140000001</c:v>
                </c:pt>
                <c:pt idx="782">
                  <c:v>382.58743140000001</c:v>
                </c:pt>
                <c:pt idx="783">
                  <c:v>382.02555360000002</c:v>
                </c:pt>
                <c:pt idx="784">
                  <c:v>380.90179795</c:v>
                </c:pt>
                <c:pt idx="785">
                  <c:v>380.33992009999997</c:v>
                </c:pt>
                <c:pt idx="786">
                  <c:v>380.33992009999997</c:v>
                </c:pt>
                <c:pt idx="787">
                  <c:v>379.77804225</c:v>
                </c:pt>
                <c:pt idx="788">
                  <c:v>378.65428659999998</c:v>
                </c:pt>
                <c:pt idx="789">
                  <c:v>377.78025439999999</c:v>
                </c:pt>
                <c:pt idx="790">
                  <c:v>376.9062222</c:v>
                </c:pt>
                <c:pt idx="791">
                  <c:v>376.34434440000001</c:v>
                </c:pt>
                <c:pt idx="792">
                  <c:v>375.78246654999998</c:v>
                </c:pt>
                <c:pt idx="793">
                  <c:v>375.22058870000001</c:v>
                </c:pt>
                <c:pt idx="794">
                  <c:v>374.65871090000002</c:v>
                </c:pt>
                <c:pt idx="795">
                  <c:v>374.09683310000003</c:v>
                </c:pt>
                <c:pt idx="796">
                  <c:v>374.09683310000003</c:v>
                </c:pt>
                <c:pt idx="797">
                  <c:v>374.09683310000003</c:v>
                </c:pt>
                <c:pt idx="798">
                  <c:v>373.4725244</c:v>
                </c:pt>
                <c:pt idx="799">
                  <c:v>372.84821570000003</c:v>
                </c:pt>
                <c:pt idx="800">
                  <c:v>372.84821570000003</c:v>
                </c:pt>
                <c:pt idx="801">
                  <c:v>372.59849220000001</c:v>
                </c:pt>
                <c:pt idx="802">
                  <c:v>372.34876869999999</c:v>
                </c:pt>
                <c:pt idx="803">
                  <c:v>372.34876869999999</c:v>
                </c:pt>
                <c:pt idx="804">
                  <c:v>371.7868909</c:v>
                </c:pt>
                <c:pt idx="805">
                  <c:v>370.66313524999998</c:v>
                </c:pt>
                <c:pt idx="806">
                  <c:v>370.10125740000001</c:v>
                </c:pt>
                <c:pt idx="807">
                  <c:v>370.10125740000001</c:v>
                </c:pt>
                <c:pt idx="808">
                  <c:v>369.47694869999998</c:v>
                </c:pt>
                <c:pt idx="809">
                  <c:v>368.60291654999997</c:v>
                </c:pt>
                <c:pt idx="810">
                  <c:v>367.79131525000003</c:v>
                </c:pt>
                <c:pt idx="811">
                  <c:v>367.22943739999999</c:v>
                </c:pt>
                <c:pt idx="812">
                  <c:v>367.22943739999999</c:v>
                </c:pt>
                <c:pt idx="813">
                  <c:v>367.22943739999999</c:v>
                </c:pt>
                <c:pt idx="814">
                  <c:v>366.6675596</c:v>
                </c:pt>
                <c:pt idx="815">
                  <c:v>365.48137305</c:v>
                </c:pt>
                <c:pt idx="816">
                  <c:v>364.85706429999999</c:v>
                </c:pt>
                <c:pt idx="817">
                  <c:v>364.2951865</c:v>
                </c:pt>
                <c:pt idx="818">
                  <c:v>363.48358519999999</c:v>
                </c:pt>
                <c:pt idx="819">
                  <c:v>362.60955304999999</c:v>
                </c:pt>
                <c:pt idx="820">
                  <c:v>361.9852444</c:v>
                </c:pt>
                <c:pt idx="821">
                  <c:v>361.42336655000003</c:v>
                </c:pt>
                <c:pt idx="822">
                  <c:v>360.8614887</c:v>
                </c:pt>
                <c:pt idx="823">
                  <c:v>360.8614887</c:v>
                </c:pt>
                <c:pt idx="824">
                  <c:v>360.8614887</c:v>
                </c:pt>
                <c:pt idx="825">
                  <c:v>360.8614887</c:v>
                </c:pt>
                <c:pt idx="826">
                  <c:v>360.8614887</c:v>
                </c:pt>
                <c:pt idx="827">
                  <c:v>360.29961085000002</c:v>
                </c:pt>
                <c:pt idx="828">
                  <c:v>359.1758552</c:v>
                </c:pt>
                <c:pt idx="829">
                  <c:v>358.61397740000001</c:v>
                </c:pt>
                <c:pt idx="830">
                  <c:v>358.30182300000001</c:v>
                </c:pt>
                <c:pt idx="831">
                  <c:v>356.86591294999999</c:v>
                </c:pt>
                <c:pt idx="832">
                  <c:v>355.74215729999997</c:v>
                </c:pt>
                <c:pt idx="833">
                  <c:v>355.18027949999998</c:v>
                </c:pt>
                <c:pt idx="834">
                  <c:v>354.61840169999999</c:v>
                </c:pt>
                <c:pt idx="835">
                  <c:v>354.61840169999999</c:v>
                </c:pt>
                <c:pt idx="836">
                  <c:v>354.05652385000002</c:v>
                </c:pt>
                <c:pt idx="837">
                  <c:v>353.18249164999997</c:v>
                </c:pt>
                <c:pt idx="838">
                  <c:v>352.87033730000002</c:v>
                </c:pt>
                <c:pt idx="839">
                  <c:v>352.30845950000003</c:v>
                </c:pt>
                <c:pt idx="840">
                  <c:v>351.74658169999998</c:v>
                </c:pt>
                <c:pt idx="841">
                  <c:v>351.18470385000001</c:v>
                </c:pt>
                <c:pt idx="842">
                  <c:v>350.06094819999998</c:v>
                </c:pt>
                <c:pt idx="843">
                  <c:v>348.93719255000002</c:v>
                </c:pt>
                <c:pt idx="844">
                  <c:v>348.06316034999998</c:v>
                </c:pt>
                <c:pt idx="845">
                  <c:v>346.62725035</c:v>
                </c:pt>
                <c:pt idx="846">
                  <c:v>345.50349469999998</c:v>
                </c:pt>
                <c:pt idx="847">
                  <c:v>344.94161689999999</c:v>
                </c:pt>
                <c:pt idx="848">
                  <c:v>344.0675847</c:v>
                </c:pt>
                <c:pt idx="849">
                  <c:v>343.19355250000001</c:v>
                </c:pt>
                <c:pt idx="850">
                  <c:v>342.06979684999999</c:v>
                </c:pt>
                <c:pt idx="851">
                  <c:v>340.3217325</c:v>
                </c:pt>
                <c:pt idx="852">
                  <c:v>338.88582250000002</c:v>
                </c:pt>
                <c:pt idx="853">
                  <c:v>338.07422115000003</c:v>
                </c:pt>
                <c:pt idx="854">
                  <c:v>336.88803460000003</c:v>
                </c:pt>
                <c:pt idx="855">
                  <c:v>336.2637259</c:v>
                </c:pt>
                <c:pt idx="856">
                  <c:v>335.70184810000001</c:v>
                </c:pt>
                <c:pt idx="857">
                  <c:v>335.13997030000002</c:v>
                </c:pt>
                <c:pt idx="858">
                  <c:v>334.32836900000001</c:v>
                </c:pt>
                <c:pt idx="859">
                  <c:v>332.89245899999997</c:v>
                </c:pt>
                <c:pt idx="860">
                  <c:v>331.14439464999998</c:v>
                </c:pt>
                <c:pt idx="861">
                  <c:v>329.14660679999997</c:v>
                </c:pt>
                <c:pt idx="862">
                  <c:v>327.14881895000002</c:v>
                </c:pt>
                <c:pt idx="863">
                  <c:v>325.46318550000001</c:v>
                </c:pt>
                <c:pt idx="864">
                  <c:v>324.58915330000002</c:v>
                </c:pt>
                <c:pt idx="865">
                  <c:v>323.15324325</c:v>
                </c:pt>
                <c:pt idx="866">
                  <c:v>320.90573195000002</c:v>
                </c:pt>
                <c:pt idx="867">
                  <c:v>319.46982194999998</c:v>
                </c:pt>
                <c:pt idx="868">
                  <c:v>318.59578974999999</c:v>
                </c:pt>
                <c:pt idx="869">
                  <c:v>316.91015625</c:v>
                </c:pt>
                <c:pt idx="870">
                  <c:v>315.22452279999999</c:v>
                </c:pt>
                <c:pt idx="871">
                  <c:v>313.78861280000001</c:v>
                </c:pt>
                <c:pt idx="872">
                  <c:v>312.35270279999997</c:v>
                </c:pt>
                <c:pt idx="873">
                  <c:v>311.16651630000001</c:v>
                </c:pt>
                <c:pt idx="874">
                  <c:v>309.98032975000001</c:v>
                </c:pt>
                <c:pt idx="875">
                  <c:v>309.16872840000002</c:v>
                </c:pt>
                <c:pt idx="876">
                  <c:v>308.35712710000001</c:v>
                </c:pt>
                <c:pt idx="877">
                  <c:v>306.6090628</c:v>
                </c:pt>
                <c:pt idx="878">
                  <c:v>305.17315280000003</c:v>
                </c:pt>
                <c:pt idx="879">
                  <c:v>303.73724275000001</c:v>
                </c:pt>
                <c:pt idx="880">
                  <c:v>301.42730054999998</c:v>
                </c:pt>
                <c:pt idx="881">
                  <c:v>300.05382144999999</c:v>
                </c:pt>
                <c:pt idx="882">
                  <c:v>299.17978925</c:v>
                </c:pt>
                <c:pt idx="883">
                  <c:v>297.9936027</c:v>
                </c:pt>
                <c:pt idx="884">
                  <c:v>296.30796924999999</c:v>
                </c:pt>
                <c:pt idx="885">
                  <c:v>294.87205925000001</c:v>
                </c:pt>
                <c:pt idx="886">
                  <c:v>293.99802705000002</c:v>
                </c:pt>
                <c:pt idx="887">
                  <c:v>292.8742714</c:v>
                </c:pt>
                <c:pt idx="888">
                  <c:v>291.18863794999999</c:v>
                </c:pt>
                <c:pt idx="889">
                  <c:v>289.75272790000002</c:v>
                </c:pt>
                <c:pt idx="890">
                  <c:v>289.44057350000003</c:v>
                </c:pt>
                <c:pt idx="891">
                  <c:v>288.87869569999998</c:v>
                </c:pt>
                <c:pt idx="892">
                  <c:v>287.75494005000002</c:v>
                </c:pt>
                <c:pt idx="893">
                  <c:v>286.00687570000002</c:v>
                </c:pt>
                <c:pt idx="894">
                  <c:v>284.57096569999999</c:v>
                </c:pt>
                <c:pt idx="895">
                  <c:v>283.75936439999998</c:v>
                </c:pt>
                <c:pt idx="896">
                  <c:v>282.63560875000002</c:v>
                </c:pt>
                <c:pt idx="897">
                  <c:v>281.19969874999998</c:v>
                </c:pt>
                <c:pt idx="898">
                  <c:v>279.76378875</c:v>
                </c:pt>
                <c:pt idx="899">
                  <c:v>278.64003309999998</c:v>
                </c:pt>
                <c:pt idx="900">
                  <c:v>276.64224524999997</c:v>
                </c:pt>
                <c:pt idx="901">
                  <c:v>274.02014869999999</c:v>
                </c:pt>
                <c:pt idx="902">
                  <c:v>272.27208435</c:v>
                </c:pt>
                <c:pt idx="903">
                  <c:v>270.83617429999998</c:v>
                </c:pt>
                <c:pt idx="904">
                  <c:v>268.83838644999997</c:v>
                </c:pt>
                <c:pt idx="905">
                  <c:v>266.59087514999999</c:v>
                </c:pt>
                <c:pt idx="906">
                  <c:v>264.59308735000002</c:v>
                </c:pt>
                <c:pt idx="907">
                  <c:v>262.59529950000001</c:v>
                </c:pt>
                <c:pt idx="908">
                  <c:v>260.59751165</c:v>
                </c:pt>
                <c:pt idx="909">
                  <c:v>258.59972384999998</c:v>
                </c:pt>
                <c:pt idx="910">
                  <c:v>256.60193600000002</c:v>
                </c:pt>
                <c:pt idx="911">
                  <c:v>255.16602595000001</c:v>
                </c:pt>
                <c:pt idx="912">
                  <c:v>253.48039245000001</c:v>
                </c:pt>
                <c:pt idx="913">
                  <c:v>251.48260465000001</c:v>
                </c:pt>
                <c:pt idx="914">
                  <c:v>249.48481684999999</c:v>
                </c:pt>
                <c:pt idx="915">
                  <c:v>247.73675249999999</c:v>
                </c:pt>
                <c:pt idx="916">
                  <c:v>246.30084249999999</c:v>
                </c:pt>
                <c:pt idx="917">
                  <c:v>244.86493250000001</c:v>
                </c:pt>
                <c:pt idx="918">
                  <c:v>243.11686814999999</c:v>
                </c:pt>
                <c:pt idx="919">
                  <c:v>241.43123464999999</c:v>
                </c:pt>
                <c:pt idx="920">
                  <c:v>240.55720245000001</c:v>
                </c:pt>
                <c:pt idx="921">
                  <c:v>239.6831703</c:v>
                </c:pt>
                <c:pt idx="922">
                  <c:v>238.55941465000001</c:v>
                </c:pt>
                <c:pt idx="923">
                  <c:v>237.43565895</c:v>
                </c:pt>
                <c:pt idx="924">
                  <c:v>235.99974889999999</c:v>
                </c:pt>
                <c:pt idx="925">
                  <c:v>234.00196105000001</c:v>
                </c:pt>
                <c:pt idx="926">
                  <c:v>232.31632759999999</c:v>
                </c:pt>
                <c:pt idx="927">
                  <c:v>231.7544498</c:v>
                </c:pt>
                <c:pt idx="928">
                  <c:v>231.44229544999999</c:v>
                </c:pt>
                <c:pt idx="929">
                  <c:v>231.1301411</c:v>
                </c:pt>
                <c:pt idx="930">
                  <c:v>231.1301411</c:v>
                </c:pt>
                <c:pt idx="931">
                  <c:v>231.1301411</c:v>
                </c:pt>
                <c:pt idx="932">
                  <c:v>230.56826325</c:v>
                </c:pt>
                <c:pt idx="933">
                  <c:v>230.0063854</c:v>
                </c:pt>
                <c:pt idx="934">
                  <c:v>229.44450760000001</c:v>
                </c:pt>
                <c:pt idx="935">
                  <c:v>228.32075194999999</c:v>
                </c:pt>
                <c:pt idx="936">
                  <c:v>227.1969963</c:v>
                </c:pt>
                <c:pt idx="937">
                  <c:v>225.76108629999999</c:v>
                </c:pt>
                <c:pt idx="938">
                  <c:v>223.76329845000001</c:v>
                </c:pt>
                <c:pt idx="939">
                  <c:v>221.7655106</c:v>
                </c:pt>
                <c:pt idx="940">
                  <c:v>219.14341404999999</c:v>
                </c:pt>
                <c:pt idx="941">
                  <c:v>216.58374839999999</c:v>
                </c:pt>
                <c:pt idx="942">
                  <c:v>215.14783840000001</c:v>
                </c:pt>
                <c:pt idx="943">
                  <c:v>213.96165185000001</c:v>
                </c:pt>
                <c:pt idx="944">
                  <c:v>212.83789619999999</c:v>
                </c:pt>
                <c:pt idx="945">
                  <c:v>212.2760184</c:v>
                </c:pt>
                <c:pt idx="946">
                  <c:v>212.02629494999999</c:v>
                </c:pt>
                <c:pt idx="947">
                  <c:v>211.15226275000001</c:v>
                </c:pt>
                <c:pt idx="948">
                  <c:v>209.9660762</c:v>
                </c:pt>
                <c:pt idx="949">
                  <c:v>208.84232055000001</c:v>
                </c:pt>
                <c:pt idx="950">
                  <c:v>208.28044270000001</c:v>
                </c:pt>
                <c:pt idx="951">
                  <c:v>208.28044270000001</c:v>
                </c:pt>
                <c:pt idx="952">
                  <c:v>208.28044270000001</c:v>
                </c:pt>
                <c:pt idx="953">
                  <c:v>208.28044270000001</c:v>
                </c:pt>
                <c:pt idx="954">
                  <c:v>208.28044270000001</c:v>
                </c:pt>
                <c:pt idx="955">
                  <c:v>208.28044270000001</c:v>
                </c:pt>
                <c:pt idx="956">
                  <c:v>208.28044270000001</c:v>
                </c:pt>
                <c:pt idx="957">
                  <c:v>208.28044270000001</c:v>
                </c:pt>
                <c:pt idx="958">
                  <c:v>208.28044270000001</c:v>
                </c:pt>
                <c:pt idx="959">
                  <c:v>208.84232055000001</c:v>
                </c:pt>
                <c:pt idx="960">
                  <c:v>209.40419840000001</c:v>
                </c:pt>
                <c:pt idx="961">
                  <c:v>209.40419840000001</c:v>
                </c:pt>
                <c:pt idx="962">
                  <c:v>209.40419840000001</c:v>
                </c:pt>
                <c:pt idx="963">
                  <c:v>209.40419840000001</c:v>
                </c:pt>
                <c:pt idx="964">
                  <c:v>209.40419840000001</c:v>
                </c:pt>
                <c:pt idx="965">
                  <c:v>209.9660762</c:v>
                </c:pt>
                <c:pt idx="966">
                  <c:v>210.52795399999999</c:v>
                </c:pt>
                <c:pt idx="967">
                  <c:v>210.52795399999999</c:v>
                </c:pt>
                <c:pt idx="968">
                  <c:v>210.52795399999999</c:v>
                </c:pt>
                <c:pt idx="969">
                  <c:v>210.52795399999999</c:v>
                </c:pt>
                <c:pt idx="970">
                  <c:v>210.52795399999999</c:v>
                </c:pt>
                <c:pt idx="971">
                  <c:v>211.15226275000001</c:v>
                </c:pt>
                <c:pt idx="972">
                  <c:v>211.77657149999999</c:v>
                </c:pt>
                <c:pt idx="973">
                  <c:v>211.77657149999999</c:v>
                </c:pt>
                <c:pt idx="974">
                  <c:v>211.77657149999999</c:v>
                </c:pt>
                <c:pt idx="975">
                  <c:v>211.77657149999999</c:v>
                </c:pt>
                <c:pt idx="976">
                  <c:v>211.77657149999999</c:v>
                </c:pt>
                <c:pt idx="977">
                  <c:v>211.77657149999999</c:v>
                </c:pt>
                <c:pt idx="978">
                  <c:v>211.77657149999999</c:v>
                </c:pt>
                <c:pt idx="979">
                  <c:v>211.15226275000001</c:v>
                </c:pt>
                <c:pt idx="980">
                  <c:v>209.40419835</c:v>
                </c:pt>
                <c:pt idx="981">
                  <c:v>207.71856489999999</c:v>
                </c:pt>
                <c:pt idx="982">
                  <c:v>206.28265490000001</c:v>
                </c:pt>
                <c:pt idx="983">
                  <c:v>204.28486705</c:v>
                </c:pt>
                <c:pt idx="984">
                  <c:v>202.59923359999999</c:v>
                </c:pt>
                <c:pt idx="985">
                  <c:v>201.7252014</c:v>
                </c:pt>
                <c:pt idx="986">
                  <c:v>200.28929135000001</c:v>
                </c:pt>
                <c:pt idx="987">
                  <c:v>198.29150354999999</c:v>
                </c:pt>
                <c:pt idx="988">
                  <c:v>196.29371570000001</c:v>
                </c:pt>
                <c:pt idx="989">
                  <c:v>193.98377350000001</c:v>
                </c:pt>
                <c:pt idx="990">
                  <c:v>192.54786354999999</c:v>
                </c:pt>
                <c:pt idx="991">
                  <c:v>191.17438440000001</c:v>
                </c:pt>
                <c:pt idx="992">
                  <c:v>188.86444220000001</c:v>
                </c:pt>
                <c:pt idx="993">
                  <c:v>186.86665435</c:v>
                </c:pt>
                <c:pt idx="994">
                  <c:v>185.43074435</c:v>
                </c:pt>
                <c:pt idx="995">
                  <c:v>183.68268004999999</c:v>
                </c:pt>
                <c:pt idx="996">
                  <c:v>181.68489220000001</c:v>
                </c:pt>
                <c:pt idx="997">
                  <c:v>180.24898214999999</c:v>
                </c:pt>
                <c:pt idx="998">
                  <c:v>178.56334864999999</c:v>
                </c:pt>
                <c:pt idx="999">
                  <c:v>176.56556085</c:v>
                </c:pt>
                <c:pt idx="1000">
                  <c:v>174.56777299999999</c:v>
                </c:pt>
                <c:pt idx="1001">
                  <c:v>173.13186300000001</c:v>
                </c:pt>
                <c:pt idx="1002">
                  <c:v>171.695953</c:v>
                </c:pt>
                <c:pt idx="1003">
                  <c:v>170.01031950000001</c:v>
                </c:pt>
                <c:pt idx="1004">
                  <c:v>168.5744095</c:v>
                </c:pt>
                <c:pt idx="1005">
                  <c:v>167.13849945000001</c:v>
                </c:pt>
                <c:pt idx="1006">
                  <c:v>166.01474379999999</c:v>
                </c:pt>
                <c:pt idx="1007">
                  <c:v>164.89098815</c:v>
                </c:pt>
                <c:pt idx="1008">
                  <c:v>163.45507814999999</c:v>
                </c:pt>
                <c:pt idx="1009">
                  <c:v>161.45729034999999</c:v>
                </c:pt>
                <c:pt idx="1010">
                  <c:v>159.70922594999999</c:v>
                </c:pt>
                <c:pt idx="1011">
                  <c:v>158.27331595000001</c:v>
                </c:pt>
                <c:pt idx="1012">
                  <c:v>156.27552815000001</c:v>
                </c:pt>
                <c:pt idx="1013">
                  <c:v>154.52746375000001</c:v>
                </c:pt>
                <c:pt idx="1014">
                  <c:v>153.71586245</c:v>
                </c:pt>
                <c:pt idx="1015">
                  <c:v>153.466139</c:v>
                </c:pt>
                <c:pt idx="1016">
                  <c:v>152.8418303</c:v>
                </c:pt>
                <c:pt idx="1017">
                  <c:v>152.2175216</c:v>
                </c:pt>
                <c:pt idx="1018">
                  <c:v>151.65564375</c:v>
                </c:pt>
                <c:pt idx="1019">
                  <c:v>150.5318881</c:v>
                </c:pt>
                <c:pt idx="1020">
                  <c:v>149.40813245000001</c:v>
                </c:pt>
                <c:pt idx="1021">
                  <c:v>148.53410024999999</c:v>
                </c:pt>
                <c:pt idx="1022">
                  <c:v>147.66006805000001</c:v>
                </c:pt>
                <c:pt idx="1023">
                  <c:v>146.53631240000001</c:v>
                </c:pt>
                <c:pt idx="1024">
                  <c:v>144.85067895</c:v>
                </c:pt>
                <c:pt idx="1025">
                  <c:v>143.41476895</c:v>
                </c:pt>
                <c:pt idx="1026">
                  <c:v>142.54073675000001</c:v>
                </c:pt>
                <c:pt idx="1027">
                  <c:v>141.41698109999999</c:v>
                </c:pt>
                <c:pt idx="1028">
                  <c:v>139.73134765</c:v>
                </c:pt>
                <c:pt idx="1029">
                  <c:v>138.60759200000001</c:v>
                </c:pt>
                <c:pt idx="1030">
                  <c:v>137.73355979999999</c:v>
                </c:pt>
                <c:pt idx="1031">
                  <c:v>136.29764979999999</c:v>
                </c:pt>
                <c:pt idx="1032">
                  <c:v>134.54958545</c:v>
                </c:pt>
                <c:pt idx="1033">
                  <c:v>133.11367540000001</c:v>
                </c:pt>
                <c:pt idx="1034">
                  <c:v>132.30207404999999</c:v>
                </c:pt>
                <c:pt idx="1035">
                  <c:v>130.55400969999999</c:v>
                </c:pt>
                <c:pt idx="1036">
                  <c:v>129.11809975</c:v>
                </c:pt>
                <c:pt idx="1037">
                  <c:v>127.68218975000001</c:v>
                </c:pt>
                <c:pt idx="1038">
                  <c:v>125.37224755</c:v>
                </c:pt>
                <c:pt idx="1039">
                  <c:v>122.8125819</c:v>
                </c:pt>
                <c:pt idx="1040">
                  <c:v>119.9407619</c:v>
                </c:pt>
                <c:pt idx="1041">
                  <c:v>117.38109625</c:v>
                </c:pt>
                <c:pt idx="1042">
                  <c:v>115.1335849</c:v>
                </c:pt>
                <c:pt idx="1043">
                  <c:v>113.135797</c:v>
                </c:pt>
                <c:pt idx="1044">
                  <c:v>111.13800915</c:v>
                </c:pt>
                <c:pt idx="1045">
                  <c:v>109.14022135</c:v>
                </c:pt>
                <c:pt idx="1046">
                  <c:v>107.70431135</c:v>
                </c:pt>
                <c:pt idx="1047">
                  <c:v>106.01867785</c:v>
                </c:pt>
                <c:pt idx="1048">
                  <c:v>104.02089005000001</c:v>
                </c:pt>
                <c:pt idx="1049">
                  <c:v>102.58498005</c:v>
                </c:pt>
                <c:pt idx="1050">
                  <c:v>100.836915675</c:v>
                </c:pt>
                <c:pt idx="1051">
                  <c:v>98.839127829999995</c:v>
                </c:pt>
                <c:pt idx="1052">
                  <c:v>96.279462179999996</c:v>
                </c:pt>
                <c:pt idx="1053">
                  <c:v>93.657365644999999</c:v>
                </c:pt>
                <c:pt idx="1054">
                  <c:v>92.221455614999996</c:v>
                </c:pt>
                <c:pt idx="1055">
                  <c:v>90.847976505000005</c:v>
                </c:pt>
                <c:pt idx="1056">
                  <c:v>88.850188680000002</c:v>
                </c:pt>
                <c:pt idx="1057">
                  <c:v>86.228092145000005</c:v>
                </c:pt>
                <c:pt idx="1058">
                  <c:v>83.668426490000002</c:v>
                </c:pt>
                <c:pt idx="1059">
                  <c:v>81.420915175000005</c:v>
                </c:pt>
                <c:pt idx="1060">
                  <c:v>78.861249490000006</c:v>
                </c:pt>
                <c:pt idx="1061">
                  <c:v>76.239152954999994</c:v>
                </c:pt>
                <c:pt idx="1062">
                  <c:v>74.241365130000005</c:v>
                </c:pt>
                <c:pt idx="1063">
                  <c:v>71.681699440000003</c:v>
                </c:pt>
                <c:pt idx="1064">
                  <c:v>68.497725075000005</c:v>
                </c:pt>
                <c:pt idx="1065">
                  <c:v>66.250213759999994</c:v>
                </c:pt>
                <c:pt idx="1066">
                  <c:v>64.252425939999995</c:v>
                </c:pt>
                <c:pt idx="1067">
                  <c:v>63.066239439999997</c:v>
                </c:pt>
                <c:pt idx="1068">
                  <c:v>62.504361609999997</c:v>
                </c:pt>
                <c:pt idx="1069">
                  <c:v>61.068451574999997</c:v>
                </c:pt>
                <c:pt idx="1070">
                  <c:v>58.508785885000002</c:v>
                </c:pt>
                <c:pt idx="1071">
                  <c:v>55.949120235000002</c:v>
                </c:pt>
                <c:pt idx="1072">
                  <c:v>53.951332409999999</c:v>
                </c:pt>
                <c:pt idx="1073">
                  <c:v>52.827576749999999</c:v>
                </c:pt>
              </c:numCache>
            </c:numRef>
          </c:xVal>
          <c:yVal>
            <c:numRef>
              <c:f>xy!$K$4:$K$1077</c:f>
              <c:numCache>
                <c:formatCode>General</c:formatCode>
                <c:ptCount val="1074"/>
                <c:pt idx="0">
                  <c:v>180.49912839999999</c:v>
                </c:pt>
                <c:pt idx="1">
                  <c:v>181.14776639999999</c:v>
                </c:pt>
                <c:pt idx="2">
                  <c:v>181.7964044</c:v>
                </c:pt>
                <c:pt idx="3">
                  <c:v>181.7964044</c:v>
                </c:pt>
                <c:pt idx="4">
                  <c:v>181.7964044</c:v>
                </c:pt>
                <c:pt idx="5">
                  <c:v>181.7964044</c:v>
                </c:pt>
                <c:pt idx="6">
                  <c:v>181.7964044</c:v>
                </c:pt>
                <c:pt idx="7">
                  <c:v>181.7964044</c:v>
                </c:pt>
                <c:pt idx="8">
                  <c:v>181.7964044</c:v>
                </c:pt>
                <c:pt idx="9">
                  <c:v>182.16705465000001</c:v>
                </c:pt>
                <c:pt idx="10">
                  <c:v>183.1863429</c:v>
                </c:pt>
                <c:pt idx="11">
                  <c:v>186.15154515</c:v>
                </c:pt>
                <c:pt idx="12">
                  <c:v>188.74609709999999</c:v>
                </c:pt>
                <c:pt idx="13">
                  <c:v>189.58006019999999</c:v>
                </c:pt>
                <c:pt idx="14">
                  <c:v>190.59934845000001</c:v>
                </c:pt>
                <c:pt idx="15">
                  <c:v>191.71129930000001</c:v>
                </c:pt>
                <c:pt idx="16">
                  <c:v>193.6572133</c:v>
                </c:pt>
                <c:pt idx="17">
                  <c:v>196.43709039999999</c:v>
                </c:pt>
                <c:pt idx="18">
                  <c:v>199.40229260000001</c:v>
                </c:pt>
                <c:pt idx="19">
                  <c:v>202.36749485000001</c:v>
                </c:pt>
                <c:pt idx="20">
                  <c:v>204.86938425</c:v>
                </c:pt>
                <c:pt idx="21">
                  <c:v>207.18594845000001</c:v>
                </c:pt>
                <c:pt idx="22">
                  <c:v>209.78050039999999</c:v>
                </c:pt>
                <c:pt idx="23">
                  <c:v>211.4484267</c:v>
                </c:pt>
                <c:pt idx="24">
                  <c:v>211.81907699999999</c:v>
                </c:pt>
                <c:pt idx="25">
                  <c:v>212.00440209999999</c:v>
                </c:pt>
                <c:pt idx="26">
                  <c:v>212.8383652</c:v>
                </c:pt>
                <c:pt idx="27">
                  <c:v>213.4870032</c:v>
                </c:pt>
                <c:pt idx="28">
                  <c:v>214.59895405</c:v>
                </c:pt>
                <c:pt idx="29">
                  <c:v>215.7109049</c:v>
                </c:pt>
                <c:pt idx="30">
                  <c:v>216.9155183</c:v>
                </c:pt>
                <c:pt idx="31">
                  <c:v>219.41740770000001</c:v>
                </c:pt>
                <c:pt idx="32">
                  <c:v>219.41740770000001</c:v>
                </c:pt>
                <c:pt idx="33">
                  <c:v>219.41740770000001</c:v>
                </c:pt>
                <c:pt idx="34">
                  <c:v>219.41740770000001</c:v>
                </c:pt>
                <c:pt idx="35">
                  <c:v>219.41740770000001</c:v>
                </c:pt>
                <c:pt idx="36">
                  <c:v>219.41740770000001</c:v>
                </c:pt>
                <c:pt idx="37">
                  <c:v>217.93480654999999</c:v>
                </c:pt>
                <c:pt idx="38">
                  <c:v>216.45220545000001</c:v>
                </c:pt>
                <c:pt idx="39">
                  <c:v>214.59895405</c:v>
                </c:pt>
                <c:pt idx="40">
                  <c:v>214.0429786</c:v>
                </c:pt>
                <c:pt idx="41">
                  <c:v>213.76499089999999</c:v>
                </c:pt>
                <c:pt idx="42">
                  <c:v>212.8383652</c:v>
                </c:pt>
                <c:pt idx="43">
                  <c:v>210.70712610000001</c:v>
                </c:pt>
                <c:pt idx="44">
                  <c:v>197.3637161</c:v>
                </c:pt>
                <c:pt idx="45">
                  <c:v>172.99346025</c:v>
                </c:pt>
                <c:pt idx="46">
                  <c:v>152.23704459999999</c:v>
                </c:pt>
                <c:pt idx="47">
                  <c:v>138.89363455</c:v>
                </c:pt>
                <c:pt idx="48">
                  <c:v>133.79719320000001</c:v>
                </c:pt>
                <c:pt idx="49">
                  <c:v>133.79719320000001</c:v>
                </c:pt>
                <c:pt idx="50">
                  <c:v>133.33388034999999</c:v>
                </c:pt>
                <c:pt idx="51">
                  <c:v>132.03660439999999</c:v>
                </c:pt>
                <c:pt idx="52">
                  <c:v>131.66595415</c:v>
                </c:pt>
                <c:pt idx="53">
                  <c:v>131.66595415</c:v>
                </c:pt>
                <c:pt idx="54">
                  <c:v>132.49991725000001</c:v>
                </c:pt>
                <c:pt idx="55">
                  <c:v>132.49991725000001</c:v>
                </c:pt>
                <c:pt idx="56">
                  <c:v>132.49991725000001</c:v>
                </c:pt>
                <c:pt idx="57">
                  <c:v>132.49991725000001</c:v>
                </c:pt>
                <c:pt idx="58">
                  <c:v>132.129267</c:v>
                </c:pt>
                <c:pt idx="59">
                  <c:v>131.66595415</c:v>
                </c:pt>
                <c:pt idx="60">
                  <c:v>131.20264130000001</c:v>
                </c:pt>
                <c:pt idx="61">
                  <c:v>131.48062899999999</c:v>
                </c:pt>
                <c:pt idx="62">
                  <c:v>131.48062899999999</c:v>
                </c:pt>
                <c:pt idx="63">
                  <c:v>131.48062899999999</c:v>
                </c:pt>
                <c:pt idx="64">
                  <c:v>131.48062899999999</c:v>
                </c:pt>
                <c:pt idx="65">
                  <c:v>131.48062899999999</c:v>
                </c:pt>
                <c:pt idx="66">
                  <c:v>132.3145921</c:v>
                </c:pt>
                <c:pt idx="67">
                  <c:v>133.1485552</c:v>
                </c:pt>
                <c:pt idx="68">
                  <c:v>134.07518089999999</c:v>
                </c:pt>
                <c:pt idx="69">
                  <c:v>134.90914405000001</c:v>
                </c:pt>
                <c:pt idx="70">
                  <c:v>137.22570830000001</c:v>
                </c:pt>
                <c:pt idx="71">
                  <c:v>142.32214965</c:v>
                </c:pt>
                <c:pt idx="72">
                  <c:v>147.14060330000001</c:v>
                </c:pt>
                <c:pt idx="73">
                  <c:v>150.1058055</c:v>
                </c:pt>
                <c:pt idx="74">
                  <c:v>152.05171945000001</c:v>
                </c:pt>
                <c:pt idx="75">
                  <c:v>154.83159655</c:v>
                </c:pt>
                <c:pt idx="76">
                  <c:v>155.29490939999999</c:v>
                </c:pt>
                <c:pt idx="77">
                  <c:v>155.29490939999999</c:v>
                </c:pt>
                <c:pt idx="78">
                  <c:v>155.29490939999999</c:v>
                </c:pt>
                <c:pt idx="79">
                  <c:v>155.29490939999999</c:v>
                </c:pt>
                <c:pt idx="80">
                  <c:v>155.29490939999999</c:v>
                </c:pt>
                <c:pt idx="81">
                  <c:v>150.84710605000001</c:v>
                </c:pt>
                <c:pt idx="82">
                  <c:v>147.60391609999999</c:v>
                </c:pt>
                <c:pt idx="83">
                  <c:v>147.60391609999999</c:v>
                </c:pt>
                <c:pt idx="84">
                  <c:v>147.60391609999999</c:v>
                </c:pt>
                <c:pt idx="85">
                  <c:v>147.60391609999999</c:v>
                </c:pt>
                <c:pt idx="86">
                  <c:v>147.60391609999999</c:v>
                </c:pt>
                <c:pt idx="87">
                  <c:v>147.60391609999999</c:v>
                </c:pt>
                <c:pt idx="88">
                  <c:v>147.8819038</c:v>
                </c:pt>
                <c:pt idx="89">
                  <c:v>148.2525541</c:v>
                </c:pt>
                <c:pt idx="90">
                  <c:v>148.62320439999999</c:v>
                </c:pt>
                <c:pt idx="91">
                  <c:v>149.4571675</c:v>
                </c:pt>
                <c:pt idx="92">
                  <c:v>151.40308145</c:v>
                </c:pt>
                <c:pt idx="93">
                  <c:v>164.1905161</c:v>
                </c:pt>
                <c:pt idx="94">
                  <c:v>181.33309149999999</c:v>
                </c:pt>
                <c:pt idx="95">
                  <c:v>191.4333116</c:v>
                </c:pt>
                <c:pt idx="96">
                  <c:v>199.68028029999999</c:v>
                </c:pt>
                <c:pt idx="97">
                  <c:v>209.87316300000001</c:v>
                </c:pt>
                <c:pt idx="98">
                  <c:v>220.52935855000001</c:v>
                </c:pt>
                <c:pt idx="99">
                  <c:v>228.86898980000001</c:v>
                </c:pt>
                <c:pt idx="100">
                  <c:v>235.63335739999999</c:v>
                </c:pt>
                <c:pt idx="101">
                  <c:v>240.45181105</c:v>
                </c:pt>
                <c:pt idx="102">
                  <c:v>245.08493955</c:v>
                </c:pt>
                <c:pt idx="103">
                  <c:v>249.8107306</c:v>
                </c:pt>
                <c:pt idx="104">
                  <c:v>253.70255850000001</c:v>
                </c:pt>
                <c:pt idx="105">
                  <c:v>253.70255850000001</c:v>
                </c:pt>
                <c:pt idx="106">
                  <c:v>257.31639869999998</c:v>
                </c:pt>
                <c:pt idx="107">
                  <c:v>261.76420204999999</c:v>
                </c:pt>
                <c:pt idx="108">
                  <c:v>265.10005460000002</c:v>
                </c:pt>
                <c:pt idx="109">
                  <c:v>267.78726914999999</c:v>
                </c:pt>
                <c:pt idx="110">
                  <c:v>271.5864345</c:v>
                </c:pt>
                <c:pt idx="111">
                  <c:v>276.49755069999998</c:v>
                </c:pt>
                <c:pt idx="112">
                  <c:v>281.22334174999997</c:v>
                </c:pt>
                <c:pt idx="113">
                  <c:v>286.31978305000001</c:v>
                </c:pt>
                <c:pt idx="114">
                  <c:v>291.13823665000001</c:v>
                </c:pt>
                <c:pt idx="115">
                  <c:v>294.75207690000002</c:v>
                </c:pt>
                <c:pt idx="116">
                  <c:v>296.69799089999998</c:v>
                </c:pt>
                <c:pt idx="117">
                  <c:v>297.16130375</c:v>
                </c:pt>
                <c:pt idx="118">
                  <c:v>297.99526685000001</c:v>
                </c:pt>
                <c:pt idx="119">
                  <c:v>298.36591709999999</c:v>
                </c:pt>
                <c:pt idx="120">
                  <c:v>298.82922995000001</c:v>
                </c:pt>
                <c:pt idx="121">
                  <c:v>299.47786795000002</c:v>
                </c:pt>
                <c:pt idx="122">
                  <c:v>300.31183110000001</c:v>
                </c:pt>
                <c:pt idx="123">
                  <c:v>301.33111934999999</c:v>
                </c:pt>
                <c:pt idx="124">
                  <c:v>302.35040759999998</c:v>
                </c:pt>
                <c:pt idx="125">
                  <c:v>303.46235845000001</c:v>
                </c:pt>
                <c:pt idx="126">
                  <c:v>304.57430929999998</c:v>
                </c:pt>
                <c:pt idx="127">
                  <c:v>305.87158529999999</c:v>
                </c:pt>
                <c:pt idx="128">
                  <c:v>306.7055484</c:v>
                </c:pt>
                <c:pt idx="129">
                  <c:v>306.7055484</c:v>
                </c:pt>
                <c:pt idx="130">
                  <c:v>306.7055484</c:v>
                </c:pt>
                <c:pt idx="131">
                  <c:v>306.7055484</c:v>
                </c:pt>
                <c:pt idx="132">
                  <c:v>306.7055484</c:v>
                </c:pt>
                <c:pt idx="133">
                  <c:v>306.7055484</c:v>
                </c:pt>
                <c:pt idx="134">
                  <c:v>304.38898419999998</c:v>
                </c:pt>
                <c:pt idx="135">
                  <c:v>300.12650595000002</c:v>
                </c:pt>
                <c:pt idx="136">
                  <c:v>295.86402770000001</c:v>
                </c:pt>
                <c:pt idx="137">
                  <c:v>293.73278859999999</c:v>
                </c:pt>
                <c:pt idx="138">
                  <c:v>292.43551265000002</c:v>
                </c:pt>
                <c:pt idx="139">
                  <c:v>286.5051082</c:v>
                </c:pt>
                <c:pt idx="140">
                  <c:v>281.68665455000001</c:v>
                </c:pt>
                <c:pt idx="141">
                  <c:v>280.57470369999999</c:v>
                </c:pt>
                <c:pt idx="142">
                  <c:v>277.79482660000002</c:v>
                </c:pt>
                <c:pt idx="143">
                  <c:v>267.87993165</c:v>
                </c:pt>
                <c:pt idx="144">
                  <c:v>256.01912275000001</c:v>
                </c:pt>
                <c:pt idx="145">
                  <c:v>254.90717190000001</c:v>
                </c:pt>
                <c:pt idx="146">
                  <c:v>251.57131939999999</c:v>
                </c:pt>
                <c:pt idx="147">
                  <c:v>250.27404340000001</c:v>
                </c:pt>
                <c:pt idx="148">
                  <c:v>248.7914423</c:v>
                </c:pt>
                <c:pt idx="149">
                  <c:v>248.7914423</c:v>
                </c:pt>
                <c:pt idx="150">
                  <c:v>247.95747919999999</c:v>
                </c:pt>
                <c:pt idx="151">
                  <c:v>247.95747919999999</c:v>
                </c:pt>
                <c:pt idx="152">
                  <c:v>247.67949150000001</c:v>
                </c:pt>
                <c:pt idx="153">
                  <c:v>246.84552835</c:v>
                </c:pt>
                <c:pt idx="154">
                  <c:v>246.01156520000001</c:v>
                </c:pt>
                <c:pt idx="155">
                  <c:v>245.08493949999999</c:v>
                </c:pt>
                <c:pt idx="156">
                  <c:v>245.08493949999999</c:v>
                </c:pt>
                <c:pt idx="157">
                  <c:v>244.25097635</c:v>
                </c:pt>
                <c:pt idx="158">
                  <c:v>242.76837524999999</c:v>
                </c:pt>
                <c:pt idx="159">
                  <c:v>242.76837524999999</c:v>
                </c:pt>
                <c:pt idx="160">
                  <c:v>242.76837524999999</c:v>
                </c:pt>
                <c:pt idx="161">
                  <c:v>241.93441215000001</c:v>
                </c:pt>
                <c:pt idx="162">
                  <c:v>241.93441215000001</c:v>
                </c:pt>
                <c:pt idx="163">
                  <c:v>241.93441215000001</c:v>
                </c:pt>
                <c:pt idx="164">
                  <c:v>241.47109929999999</c:v>
                </c:pt>
                <c:pt idx="165">
                  <c:v>240.45181105</c:v>
                </c:pt>
                <c:pt idx="166">
                  <c:v>238.78388480000001</c:v>
                </c:pt>
                <c:pt idx="167">
                  <c:v>236.65264565000001</c:v>
                </c:pt>
                <c:pt idx="168">
                  <c:v>237.30128364999999</c:v>
                </c:pt>
                <c:pt idx="169">
                  <c:v>237.30128364999999</c:v>
                </c:pt>
                <c:pt idx="170">
                  <c:v>237.30128364999999</c:v>
                </c:pt>
                <c:pt idx="171">
                  <c:v>237.30128364999999</c:v>
                </c:pt>
                <c:pt idx="172">
                  <c:v>241.749087</c:v>
                </c:pt>
                <c:pt idx="173">
                  <c:v>253.60989595000001</c:v>
                </c:pt>
                <c:pt idx="174">
                  <c:v>262.69082774999998</c:v>
                </c:pt>
                <c:pt idx="175">
                  <c:v>270.56714620000002</c:v>
                </c:pt>
                <c:pt idx="176">
                  <c:v>275.47826240000001</c:v>
                </c:pt>
                <c:pt idx="177">
                  <c:v>276.77553834999998</c:v>
                </c:pt>
                <c:pt idx="178">
                  <c:v>277.42417634999998</c:v>
                </c:pt>
                <c:pt idx="179">
                  <c:v>277.79482665</c:v>
                </c:pt>
                <c:pt idx="180">
                  <c:v>277.98015179999999</c:v>
                </c:pt>
                <c:pt idx="181">
                  <c:v>277.98015179999999</c:v>
                </c:pt>
                <c:pt idx="182">
                  <c:v>278.25813950000003</c:v>
                </c:pt>
                <c:pt idx="183">
                  <c:v>279.55541545</c:v>
                </c:pt>
                <c:pt idx="184">
                  <c:v>280.76002885000003</c:v>
                </c:pt>
                <c:pt idx="185">
                  <c:v>282.89126794999999</c:v>
                </c:pt>
                <c:pt idx="186">
                  <c:v>285.48581990000002</c:v>
                </c:pt>
                <c:pt idx="187">
                  <c:v>286.31978305000001</c:v>
                </c:pt>
                <c:pt idx="188">
                  <c:v>286.5051082</c:v>
                </c:pt>
                <c:pt idx="189">
                  <c:v>286.96842105000002</c:v>
                </c:pt>
                <c:pt idx="190">
                  <c:v>287.61705905000002</c:v>
                </c:pt>
                <c:pt idx="191">
                  <c:v>288.17303444999999</c:v>
                </c:pt>
                <c:pt idx="192">
                  <c:v>288.54368469999997</c:v>
                </c:pt>
                <c:pt idx="193">
                  <c:v>289.00699754999999</c:v>
                </c:pt>
                <c:pt idx="194">
                  <c:v>289.00699754999999</c:v>
                </c:pt>
                <c:pt idx="195">
                  <c:v>289.00699754999999</c:v>
                </c:pt>
                <c:pt idx="196">
                  <c:v>290.11894840000002</c:v>
                </c:pt>
                <c:pt idx="197">
                  <c:v>291.41622439999998</c:v>
                </c:pt>
                <c:pt idx="198">
                  <c:v>292.43551265000002</c:v>
                </c:pt>
                <c:pt idx="199">
                  <c:v>293.45480090000001</c:v>
                </c:pt>
                <c:pt idx="200">
                  <c:v>294.75207690000002</c:v>
                </c:pt>
                <c:pt idx="201">
                  <c:v>294.93740205</c:v>
                </c:pt>
                <c:pt idx="202">
                  <c:v>294.93740205</c:v>
                </c:pt>
                <c:pt idx="203">
                  <c:v>295.21538974999999</c:v>
                </c:pt>
                <c:pt idx="204">
                  <c:v>295.21538974999999</c:v>
                </c:pt>
                <c:pt idx="205">
                  <c:v>295.40071490000003</c:v>
                </c:pt>
                <c:pt idx="206">
                  <c:v>295.58604005000001</c:v>
                </c:pt>
                <c:pt idx="207">
                  <c:v>295.58604005000001</c:v>
                </c:pt>
                <c:pt idx="208">
                  <c:v>295.58604005000001</c:v>
                </c:pt>
                <c:pt idx="209">
                  <c:v>295.86402774999999</c:v>
                </c:pt>
                <c:pt idx="210">
                  <c:v>296.97597860000002</c:v>
                </c:pt>
                <c:pt idx="211">
                  <c:v>297.99526685000001</c:v>
                </c:pt>
                <c:pt idx="212">
                  <c:v>299.19988024999998</c:v>
                </c:pt>
                <c:pt idx="213">
                  <c:v>301.14579424999999</c:v>
                </c:pt>
                <c:pt idx="214">
                  <c:v>303.09170820000003</c:v>
                </c:pt>
                <c:pt idx="215">
                  <c:v>304.57430929999998</c:v>
                </c:pt>
                <c:pt idx="216">
                  <c:v>306.05691039999999</c:v>
                </c:pt>
                <c:pt idx="217">
                  <c:v>307.5395115</c:v>
                </c:pt>
                <c:pt idx="218">
                  <c:v>309.20743779999998</c:v>
                </c:pt>
                <c:pt idx="219">
                  <c:v>310.87536404999997</c:v>
                </c:pt>
                <c:pt idx="220">
                  <c:v>312.54329030000002</c:v>
                </c:pt>
                <c:pt idx="221">
                  <c:v>314.21121655000002</c:v>
                </c:pt>
                <c:pt idx="222">
                  <c:v>314.85985449999998</c:v>
                </c:pt>
                <c:pt idx="223">
                  <c:v>316.15713049999999</c:v>
                </c:pt>
                <c:pt idx="224">
                  <c:v>318.10304450000001</c:v>
                </c:pt>
                <c:pt idx="225">
                  <c:v>319.77097075</c:v>
                </c:pt>
                <c:pt idx="226">
                  <c:v>321.71688469999998</c:v>
                </c:pt>
                <c:pt idx="227">
                  <c:v>322.82883555000001</c:v>
                </c:pt>
                <c:pt idx="228">
                  <c:v>323.38481094999997</c:v>
                </c:pt>
                <c:pt idx="229">
                  <c:v>324.21877404999998</c:v>
                </c:pt>
                <c:pt idx="230">
                  <c:v>325.51605004999999</c:v>
                </c:pt>
                <c:pt idx="231">
                  <c:v>327.18397635000002</c:v>
                </c:pt>
                <c:pt idx="232">
                  <c:v>329.7785283</c:v>
                </c:pt>
                <c:pt idx="233">
                  <c:v>332.55840534999999</c:v>
                </c:pt>
                <c:pt idx="234">
                  <c:v>334.5969819</c:v>
                </c:pt>
                <c:pt idx="235">
                  <c:v>336.54289590000002</c:v>
                </c:pt>
                <c:pt idx="236">
                  <c:v>338.11815954999997</c:v>
                </c:pt>
                <c:pt idx="237">
                  <c:v>339.60076064999998</c:v>
                </c:pt>
                <c:pt idx="238">
                  <c:v>341.26868695000002</c:v>
                </c:pt>
                <c:pt idx="239">
                  <c:v>342.47330034999999</c:v>
                </c:pt>
                <c:pt idx="240">
                  <c:v>343.77057630000002</c:v>
                </c:pt>
                <c:pt idx="241">
                  <c:v>344.88252714999999</c:v>
                </c:pt>
                <c:pt idx="242">
                  <c:v>344.88252714999999</c:v>
                </c:pt>
                <c:pt idx="243">
                  <c:v>344.88252714999999</c:v>
                </c:pt>
                <c:pt idx="244">
                  <c:v>344.88252714999999</c:v>
                </c:pt>
                <c:pt idx="245">
                  <c:v>344.88252714999999</c:v>
                </c:pt>
                <c:pt idx="246">
                  <c:v>344.23388914999998</c:v>
                </c:pt>
                <c:pt idx="247">
                  <c:v>343.39992599999999</c:v>
                </c:pt>
                <c:pt idx="248">
                  <c:v>343.39992599999999</c:v>
                </c:pt>
                <c:pt idx="249">
                  <c:v>343.39992599999999</c:v>
                </c:pt>
                <c:pt idx="250">
                  <c:v>343.39992599999999</c:v>
                </c:pt>
                <c:pt idx="251">
                  <c:v>343.39992599999999</c:v>
                </c:pt>
                <c:pt idx="252">
                  <c:v>343.58525114999998</c:v>
                </c:pt>
                <c:pt idx="253">
                  <c:v>343.77057630000002</c:v>
                </c:pt>
                <c:pt idx="254">
                  <c:v>344.60453945</c:v>
                </c:pt>
                <c:pt idx="255">
                  <c:v>346.0871406</c:v>
                </c:pt>
                <c:pt idx="256">
                  <c:v>346.7357786</c:v>
                </c:pt>
                <c:pt idx="257">
                  <c:v>347.19909139999999</c:v>
                </c:pt>
                <c:pt idx="258">
                  <c:v>348.03305449999999</c:v>
                </c:pt>
                <c:pt idx="259">
                  <c:v>348.86701764999998</c:v>
                </c:pt>
                <c:pt idx="260">
                  <c:v>349.3303305</c:v>
                </c:pt>
                <c:pt idx="261">
                  <c:v>349.51565564999999</c:v>
                </c:pt>
                <c:pt idx="262">
                  <c:v>349.70098080000002</c:v>
                </c:pt>
                <c:pt idx="263">
                  <c:v>349.88630595000001</c:v>
                </c:pt>
                <c:pt idx="264">
                  <c:v>350.72026905000001</c:v>
                </c:pt>
                <c:pt idx="265">
                  <c:v>351.55423215000002</c:v>
                </c:pt>
                <c:pt idx="266">
                  <c:v>352.20287015000002</c:v>
                </c:pt>
                <c:pt idx="267">
                  <c:v>353.12949585000001</c:v>
                </c:pt>
                <c:pt idx="268">
                  <c:v>353.77813385000002</c:v>
                </c:pt>
                <c:pt idx="269">
                  <c:v>354.14878414999998</c:v>
                </c:pt>
                <c:pt idx="270">
                  <c:v>354.51943440000002</c:v>
                </c:pt>
                <c:pt idx="271">
                  <c:v>354.98274724999999</c:v>
                </c:pt>
                <c:pt idx="272">
                  <c:v>355.26073500000001</c:v>
                </c:pt>
                <c:pt idx="273">
                  <c:v>355.90937294999998</c:v>
                </c:pt>
                <c:pt idx="274">
                  <c:v>356.5580109</c:v>
                </c:pt>
                <c:pt idx="275">
                  <c:v>357.39197404999999</c:v>
                </c:pt>
                <c:pt idx="276">
                  <c:v>358.87457519999998</c:v>
                </c:pt>
                <c:pt idx="277">
                  <c:v>359.89386345000003</c:v>
                </c:pt>
                <c:pt idx="278">
                  <c:v>360.26451370000001</c:v>
                </c:pt>
                <c:pt idx="279">
                  <c:v>360.26451370000001</c:v>
                </c:pt>
                <c:pt idx="280">
                  <c:v>360.26451370000001</c:v>
                </c:pt>
                <c:pt idx="281">
                  <c:v>360.26451370000001</c:v>
                </c:pt>
                <c:pt idx="282">
                  <c:v>360.26451370000001</c:v>
                </c:pt>
                <c:pt idx="283">
                  <c:v>357.76262435000001</c:v>
                </c:pt>
                <c:pt idx="284">
                  <c:v>353.50014614999998</c:v>
                </c:pt>
                <c:pt idx="285">
                  <c:v>350.9055942</c:v>
                </c:pt>
                <c:pt idx="286">
                  <c:v>349.23766795</c:v>
                </c:pt>
                <c:pt idx="287">
                  <c:v>347.56974170000001</c:v>
                </c:pt>
                <c:pt idx="288">
                  <c:v>346.0871406</c:v>
                </c:pt>
                <c:pt idx="289">
                  <c:v>344.78986459999999</c:v>
                </c:pt>
                <c:pt idx="290">
                  <c:v>343.77057630000002</c:v>
                </c:pt>
                <c:pt idx="291">
                  <c:v>342.75128805000003</c:v>
                </c:pt>
                <c:pt idx="292">
                  <c:v>340.80537409999999</c:v>
                </c:pt>
                <c:pt idx="293">
                  <c:v>338.67413499999998</c:v>
                </c:pt>
                <c:pt idx="294">
                  <c:v>336.54289590000002</c:v>
                </c:pt>
                <c:pt idx="295">
                  <c:v>334.5969819</c:v>
                </c:pt>
                <c:pt idx="296">
                  <c:v>333.57769365000001</c:v>
                </c:pt>
                <c:pt idx="297">
                  <c:v>333.57769365000001</c:v>
                </c:pt>
                <c:pt idx="298">
                  <c:v>333.57769365000001</c:v>
                </c:pt>
                <c:pt idx="299">
                  <c:v>333.57769365000001</c:v>
                </c:pt>
                <c:pt idx="300">
                  <c:v>333.57769365000001</c:v>
                </c:pt>
                <c:pt idx="301">
                  <c:v>333.57769365000001</c:v>
                </c:pt>
                <c:pt idx="302">
                  <c:v>334.5969819</c:v>
                </c:pt>
                <c:pt idx="303">
                  <c:v>336.35757074999998</c:v>
                </c:pt>
                <c:pt idx="304">
                  <c:v>337.84017184999999</c:v>
                </c:pt>
                <c:pt idx="305">
                  <c:v>338.67413495</c:v>
                </c:pt>
                <c:pt idx="306">
                  <c:v>339.32277295</c:v>
                </c:pt>
                <c:pt idx="307">
                  <c:v>339.97141095000001</c:v>
                </c:pt>
                <c:pt idx="308">
                  <c:v>340.80537409999999</c:v>
                </c:pt>
                <c:pt idx="309">
                  <c:v>341.63933724999998</c:v>
                </c:pt>
                <c:pt idx="310">
                  <c:v>342.47330034999999</c:v>
                </c:pt>
                <c:pt idx="311">
                  <c:v>343.30726344999999</c:v>
                </c:pt>
                <c:pt idx="312">
                  <c:v>344.23388914999998</c:v>
                </c:pt>
                <c:pt idx="313">
                  <c:v>345.06785230000003</c:v>
                </c:pt>
                <c:pt idx="314">
                  <c:v>345.90181545000002</c:v>
                </c:pt>
                <c:pt idx="315">
                  <c:v>347.01376625</c:v>
                </c:pt>
                <c:pt idx="316">
                  <c:v>348.03305449999999</c:v>
                </c:pt>
                <c:pt idx="317">
                  <c:v>349.05234280000002</c:v>
                </c:pt>
                <c:pt idx="318">
                  <c:v>350.72026905000001</c:v>
                </c:pt>
                <c:pt idx="319">
                  <c:v>352.66618299999999</c:v>
                </c:pt>
                <c:pt idx="320">
                  <c:v>353.963459</c:v>
                </c:pt>
                <c:pt idx="321">
                  <c:v>355.44606010000001</c:v>
                </c:pt>
                <c:pt idx="322">
                  <c:v>356.92866120000002</c:v>
                </c:pt>
                <c:pt idx="323">
                  <c:v>357.57729920000003</c:v>
                </c:pt>
                <c:pt idx="324">
                  <c:v>358.41126235000002</c:v>
                </c:pt>
                <c:pt idx="325">
                  <c:v>359.61587574999999</c:v>
                </c:pt>
                <c:pt idx="326">
                  <c:v>361.56178970000002</c:v>
                </c:pt>
                <c:pt idx="327">
                  <c:v>363.87835395000002</c:v>
                </c:pt>
                <c:pt idx="328">
                  <c:v>365.8242679</c:v>
                </c:pt>
                <c:pt idx="329">
                  <c:v>367.30686904999999</c:v>
                </c:pt>
                <c:pt idx="330">
                  <c:v>368.97479529999998</c:v>
                </c:pt>
                <c:pt idx="331">
                  <c:v>370.92070925000002</c:v>
                </c:pt>
                <c:pt idx="332">
                  <c:v>372.21798525000003</c:v>
                </c:pt>
                <c:pt idx="333">
                  <c:v>373.23727350000001</c:v>
                </c:pt>
                <c:pt idx="334">
                  <c:v>374.71987460000003</c:v>
                </c:pt>
                <c:pt idx="335">
                  <c:v>375.64650030000001</c:v>
                </c:pt>
                <c:pt idx="336">
                  <c:v>375.64650030000001</c:v>
                </c:pt>
                <c:pt idx="337">
                  <c:v>375.64650030000001</c:v>
                </c:pt>
                <c:pt idx="338">
                  <c:v>375.64650030000001</c:v>
                </c:pt>
                <c:pt idx="339">
                  <c:v>375.64650030000001</c:v>
                </c:pt>
                <c:pt idx="340">
                  <c:v>375.83182545</c:v>
                </c:pt>
                <c:pt idx="341">
                  <c:v>376.20247575000002</c:v>
                </c:pt>
                <c:pt idx="342">
                  <c:v>376.66578859999998</c:v>
                </c:pt>
                <c:pt idx="343">
                  <c:v>376.94377630000002</c:v>
                </c:pt>
                <c:pt idx="344">
                  <c:v>377.31442659999999</c:v>
                </c:pt>
                <c:pt idx="345">
                  <c:v>377.87040200000001</c:v>
                </c:pt>
                <c:pt idx="346">
                  <c:v>378.3337148</c:v>
                </c:pt>
                <c:pt idx="347">
                  <c:v>378.9823528</c:v>
                </c:pt>
                <c:pt idx="348">
                  <c:v>379.81631594999999</c:v>
                </c:pt>
                <c:pt idx="349">
                  <c:v>380.65027909999998</c:v>
                </c:pt>
                <c:pt idx="350">
                  <c:v>381.0209294</c:v>
                </c:pt>
                <c:pt idx="351">
                  <c:v>381.0209294</c:v>
                </c:pt>
                <c:pt idx="352">
                  <c:v>381.29891709999998</c:v>
                </c:pt>
                <c:pt idx="353">
                  <c:v>381.94755505000001</c:v>
                </c:pt>
                <c:pt idx="354">
                  <c:v>382.59619305000001</c:v>
                </c:pt>
                <c:pt idx="355">
                  <c:v>382.87418079999998</c:v>
                </c:pt>
                <c:pt idx="356">
                  <c:v>383.05950589999998</c:v>
                </c:pt>
                <c:pt idx="357">
                  <c:v>383.89346899999998</c:v>
                </c:pt>
                <c:pt idx="358">
                  <c:v>384.54210699999999</c:v>
                </c:pt>
                <c:pt idx="359">
                  <c:v>384.91275730000001</c:v>
                </c:pt>
                <c:pt idx="360">
                  <c:v>385.56139530000002</c:v>
                </c:pt>
                <c:pt idx="361">
                  <c:v>385.839383</c:v>
                </c:pt>
                <c:pt idx="362">
                  <c:v>386.02470814999998</c:v>
                </c:pt>
                <c:pt idx="363">
                  <c:v>386.39535840000002</c:v>
                </c:pt>
                <c:pt idx="364">
                  <c:v>387.22932150000003</c:v>
                </c:pt>
                <c:pt idx="365">
                  <c:v>388.52659749999998</c:v>
                </c:pt>
                <c:pt idx="366">
                  <c:v>390.00919864999997</c:v>
                </c:pt>
                <c:pt idx="367">
                  <c:v>391.86245005000001</c:v>
                </c:pt>
                <c:pt idx="368">
                  <c:v>393.80836399999998</c:v>
                </c:pt>
                <c:pt idx="369">
                  <c:v>395.56895279999998</c:v>
                </c:pt>
                <c:pt idx="370">
                  <c:v>396.7735662</c:v>
                </c:pt>
                <c:pt idx="371">
                  <c:v>397.14421650000003</c:v>
                </c:pt>
                <c:pt idx="372">
                  <c:v>397.60752934999999</c:v>
                </c:pt>
                <c:pt idx="373">
                  <c:v>398.25616735</c:v>
                </c:pt>
                <c:pt idx="374">
                  <c:v>399.09013049999999</c:v>
                </c:pt>
                <c:pt idx="375">
                  <c:v>400.85071929999998</c:v>
                </c:pt>
                <c:pt idx="376">
                  <c:v>403.1672835</c:v>
                </c:pt>
                <c:pt idx="377">
                  <c:v>405.48384775</c:v>
                </c:pt>
                <c:pt idx="378">
                  <c:v>407.42976175000001</c:v>
                </c:pt>
                <c:pt idx="379">
                  <c:v>409.28301314999999</c:v>
                </c:pt>
                <c:pt idx="380">
                  <c:v>410.95093939999998</c:v>
                </c:pt>
                <c:pt idx="381">
                  <c:v>412.24821539999999</c:v>
                </c:pt>
                <c:pt idx="382">
                  <c:v>413.36016625000002</c:v>
                </c:pt>
                <c:pt idx="383">
                  <c:v>414.47211705000001</c:v>
                </c:pt>
                <c:pt idx="384">
                  <c:v>415.12075499999997</c:v>
                </c:pt>
                <c:pt idx="385">
                  <c:v>415.12075499999997</c:v>
                </c:pt>
                <c:pt idx="386">
                  <c:v>415.30608015000001</c:v>
                </c:pt>
                <c:pt idx="387">
                  <c:v>415.4914053</c:v>
                </c:pt>
                <c:pt idx="388">
                  <c:v>415.86205560000002</c:v>
                </c:pt>
                <c:pt idx="389">
                  <c:v>416.51069360000002</c:v>
                </c:pt>
                <c:pt idx="390">
                  <c:v>416.51069360000002</c:v>
                </c:pt>
                <c:pt idx="391">
                  <c:v>416.51069360000002</c:v>
                </c:pt>
                <c:pt idx="392">
                  <c:v>416.51069360000002</c:v>
                </c:pt>
                <c:pt idx="393">
                  <c:v>416.51069360000002</c:v>
                </c:pt>
                <c:pt idx="394">
                  <c:v>416.1400433</c:v>
                </c:pt>
                <c:pt idx="395">
                  <c:v>414.84276729999999</c:v>
                </c:pt>
                <c:pt idx="396">
                  <c:v>414.19412929999999</c:v>
                </c:pt>
                <c:pt idx="397">
                  <c:v>414.00880419999999</c:v>
                </c:pt>
                <c:pt idx="398">
                  <c:v>413.54549135000002</c:v>
                </c:pt>
                <c:pt idx="399">
                  <c:v>413.0821785</c:v>
                </c:pt>
                <c:pt idx="400">
                  <c:v>412.71152825000001</c:v>
                </c:pt>
                <c:pt idx="401">
                  <c:v>412.06289025000001</c:v>
                </c:pt>
                <c:pt idx="402">
                  <c:v>410.76561425</c:v>
                </c:pt>
                <c:pt idx="403">
                  <c:v>409.74632600000001</c:v>
                </c:pt>
                <c:pt idx="404">
                  <c:v>409.56100090000001</c:v>
                </c:pt>
                <c:pt idx="405">
                  <c:v>408.72703775000002</c:v>
                </c:pt>
                <c:pt idx="406">
                  <c:v>407.24443659999997</c:v>
                </c:pt>
                <c:pt idx="407">
                  <c:v>406.31781089999998</c:v>
                </c:pt>
                <c:pt idx="408">
                  <c:v>405.20586005000001</c:v>
                </c:pt>
                <c:pt idx="409">
                  <c:v>404.37189690000002</c:v>
                </c:pt>
                <c:pt idx="410">
                  <c:v>404.37189690000002</c:v>
                </c:pt>
                <c:pt idx="411">
                  <c:v>404.37189690000002</c:v>
                </c:pt>
                <c:pt idx="412">
                  <c:v>404.37189690000002</c:v>
                </c:pt>
                <c:pt idx="413">
                  <c:v>404.18657180000002</c:v>
                </c:pt>
                <c:pt idx="414">
                  <c:v>404.18657180000002</c:v>
                </c:pt>
                <c:pt idx="415">
                  <c:v>404.37189690000002</c:v>
                </c:pt>
                <c:pt idx="416">
                  <c:v>404.37189690000002</c:v>
                </c:pt>
                <c:pt idx="417">
                  <c:v>404.37189690000002</c:v>
                </c:pt>
                <c:pt idx="418">
                  <c:v>404.37189690000002</c:v>
                </c:pt>
                <c:pt idx="419">
                  <c:v>405.02053489999997</c:v>
                </c:pt>
                <c:pt idx="420">
                  <c:v>406.78112375000001</c:v>
                </c:pt>
                <c:pt idx="421">
                  <c:v>409.09768800000001</c:v>
                </c:pt>
                <c:pt idx="422">
                  <c:v>410.76561425</c:v>
                </c:pt>
                <c:pt idx="423">
                  <c:v>411.22892710000002</c:v>
                </c:pt>
                <c:pt idx="424">
                  <c:v>411.59957739999999</c:v>
                </c:pt>
                <c:pt idx="425">
                  <c:v>412.61886564999998</c:v>
                </c:pt>
                <c:pt idx="426">
                  <c:v>413.54549135000002</c:v>
                </c:pt>
                <c:pt idx="427">
                  <c:v>414.00880419999999</c:v>
                </c:pt>
                <c:pt idx="428">
                  <c:v>414.84276729999999</c:v>
                </c:pt>
                <c:pt idx="429">
                  <c:v>416.97400644999999</c:v>
                </c:pt>
                <c:pt idx="430">
                  <c:v>419.29057069999999</c:v>
                </c:pt>
                <c:pt idx="431">
                  <c:v>420.58784665000002</c:v>
                </c:pt>
                <c:pt idx="432">
                  <c:v>422.07044775000003</c:v>
                </c:pt>
                <c:pt idx="433">
                  <c:v>423.92369915</c:v>
                </c:pt>
                <c:pt idx="434">
                  <c:v>425.5916254</c:v>
                </c:pt>
                <c:pt idx="435">
                  <c:v>427.07422650000001</c:v>
                </c:pt>
                <c:pt idx="436">
                  <c:v>428.37150250000002</c:v>
                </c:pt>
                <c:pt idx="437">
                  <c:v>429.48345334999999</c:v>
                </c:pt>
                <c:pt idx="438">
                  <c:v>430.50274159999998</c:v>
                </c:pt>
                <c:pt idx="439">
                  <c:v>431.33670475000002</c:v>
                </c:pt>
                <c:pt idx="440">
                  <c:v>431.61469249999999</c:v>
                </c:pt>
                <c:pt idx="441">
                  <c:v>431.80001759999999</c:v>
                </c:pt>
                <c:pt idx="442">
                  <c:v>432.17066784999997</c:v>
                </c:pt>
                <c:pt idx="443">
                  <c:v>432.35599300000001</c:v>
                </c:pt>
                <c:pt idx="444">
                  <c:v>432.6339807</c:v>
                </c:pt>
                <c:pt idx="445">
                  <c:v>432.91196839999998</c:v>
                </c:pt>
                <c:pt idx="446">
                  <c:v>433.56060639999998</c:v>
                </c:pt>
                <c:pt idx="447">
                  <c:v>434.57989470000001</c:v>
                </c:pt>
                <c:pt idx="448">
                  <c:v>435.78450809999998</c:v>
                </c:pt>
                <c:pt idx="449">
                  <c:v>436.89645890000003</c:v>
                </c:pt>
                <c:pt idx="450">
                  <c:v>437.17444660000001</c:v>
                </c:pt>
                <c:pt idx="451">
                  <c:v>437.73042205000002</c:v>
                </c:pt>
                <c:pt idx="452">
                  <c:v>438.28639750000002</c:v>
                </c:pt>
                <c:pt idx="453">
                  <c:v>438.5643852</c:v>
                </c:pt>
                <c:pt idx="454">
                  <c:v>438.84237289999999</c:v>
                </c:pt>
                <c:pt idx="455">
                  <c:v>438.84237289999999</c:v>
                </c:pt>
                <c:pt idx="456">
                  <c:v>439.02769805000003</c:v>
                </c:pt>
                <c:pt idx="457">
                  <c:v>439.39834834999999</c:v>
                </c:pt>
                <c:pt idx="458">
                  <c:v>439.58367349999997</c:v>
                </c:pt>
                <c:pt idx="459">
                  <c:v>440.04698635</c:v>
                </c:pt>
                <c:pt idx="460">
                  <c:v>440.88094945</c:v>
                </c:pt>
                <c:pt idx="461">
                  <c:v>441.52958740000003</c:v>
                </c:pt>
                <c:pt idx="462">
                  <c:v>442.17822539999997</c:v>
                </c:pt>
                <c:pt idx="463">
                  <c:v>443.01218855000002</c:v>
                </c:pt>
                <c:pt idx="464">
                  <c:v>443.66082655000002</c:v>
                </c:pt>
                <c:pt idx="465">
                  <c:v>443.84615170000001</c:v>
                </c:pt>
                <c:pt idx="466">
                  <c:v>443.84615170000001</c:v>
                </c:pt>
                <c:pt idx="467">
                  <c:v>444.68011480000001</c:v>
                </c:pt>
                <c:pt idx="468">
                  <c:v>445.7920656</c:v>
                </c:pt>
                <c:pt idx="469">
                  <c:v>446.25537845000002</c:v>
                </c:pt>
                <c:pt idx="470">
                  <c:v>446.44070360000001</c:v>
                </c:pt>
                <c:pt idx="471">
                  <c:v>446.62602874999999</c:v>
                </c:pt>
                <c:pt idx="472">
                  <c:v>447.64531705000002</c:v>
                </c:pt>
                <c:pt idx="473">
                  <c:v>449.31324330000001</c:v>
                </c:pt>
                <c:pt idx="474">
                  <c:v>451.25915724999999</c:v>
                </c:pt>
                <c:pt idx="475">
                  <c:v>453.66838404999999</c:v>
                </c:pt>
                <c:pt idx="476">
                  <c:v>455.79962315</c:v>
                </c:pt>
                <c:pt idx="477">
                  <c:v>458.1161874</c:v>
                </c:pt>
                <c:pt idx="478">
                  <c:v>459.96943879999998</c:v>
                </c:pt>
                <c:pt idx="479">
                  <c:v>461.45203995000003</c:v>
                </c:pt>
                <c:pt idx="480">
                  <c:v>462.93464104999998</c:v>
                </c:pt>
                <c:pt idx="481">
                  <c:v>463.30529130000002</c:v>
                </c:pt>
                <c:pt idx="482">
                  <c:v>463.30529130000002</c:v>
                </c:pt>
                <c:pt idx="483">
                  <c:v>463.30529130000002</c:v>
                </c:pt>
                <c:pt idx="484">
                  <c:v>463.30529130000002</c:v>
                </c:pt>
                <c:pt idx="485">
                  <c:v>463.30529130000002</c:v>
                </c:pt>
                <c:pt idx="486">
                  <c:v>463.30529130000002</c:v>
                </c:pt>
                <c:pt idx="487">
                  <c:v>463.30529130000002</c:v>
                </c:pt>
                <c:pt idx="488">
                  <c:v>463.30529130000002</c:v>
                </c:pt>
                <c:pt idx="489">
                  <c:v>463.11996614999998</c:v>
                </c:pt>
                <c:pt idx="490">
                  <c:v>462.7493159</c:v>
                </c:pt>
                <c:pt idx="491">
                  <c:v>462.10067794999998</c:v>
                </c:pt>
                <c:pt idx="492">
                  <c:v>461.26671479999999</c:v>
                </c:pt>
                <c:pt idx="493">
                  <c:v>460.43275165</c:v>
                </c:pt>
                <c:pt idx="494">
                  <c:v>459.32080079999997</c:v>
                </c:pt>
                <c:pt idx="495">
                  <c:v>458.48683770000002</c:v>
                </c:pt>
                <c:pt idx="496">
                  <c:v>458.30151260000002</c:v>
                </c:pt>
                <c:pt idx="497">
                  <c:v>457.65287460000002</c:v>
                </c:pt>
                <c:pt idx="498">
                  <c:v>456.63358629999999</c:v>
                </c:pt>
                <c:pt idx="499">
                  <c:v>455.98494829999999</c:v>
                </c:pt>
                <c:pt idx="500">
                  <c:v>455.7069606</c:v>
                </c:pt>
                <c:pt idx="501">
                  <c:v>455.52163545000002</c:v>
                </c:pt>
                <c:pt idx="502">
                  <c:v>455.33631029999998</c:v>
                </c:pt>
                <c:pt idx="503">
                  <c:v>455.15098515</c:v>
                </c:pt>
                <c:pt idx="504">
                  <c:v>454.31702204999999</c:v>
                </c:pt>
                <c:pt idx="505">
                  <c:v>453.01974610000002</c:v>
                </c:pt>
                <c:pt idx="506">
                  <c:v>451.72247010000001</c:v>
                </c:pt>
                <c:pt idx="507">
                  <c:v>450.239869</c:v>
                </c:pt>
                <c:pt idx="508">
                  <c:v>447.92330475</c:v>
                </c:pt>
                <c:pt idx="509">
                  <c:v>447.92330475</c:v>
                </c:pt>
                <c:pt idx="510">
                  <c:v>445.32875274999998</c:v>
                </c:pt>
                <c:pt idx="511">
                  <c:v>443.3828388</c:v>
                </c:pt>
                <c:pt idx="512">
                  <c:v>441.71491255000001</c:v>
                </c:pt>
                <c:pt idx="513">
                  <c:v>440.73042205000002</c:v>
                </c:pt>
                <c:pt idx="514">
                  <c:v>439.71113380000003</c:v>
                </c:pt>
                <c:pt idx="515">
                  <c:v>435.87717064999998</c:v>
                </c:pt>
                <c:pt idx="516">
                  <c:v>431.61469245000001</c:v>
                </c:pt>
                <c:pt idx="517">
                  <c:v>429.48345334999999</c:v>
                </c:pt>
                <c:pt idx="518">
                  <c:v>428.00085224999998</c:v>
                </c:pt>
                <c:pt idx="519">
                  <c:v>426.51825115000003</c:v>
                </c:pt>
                <c:pt idx="520">
                  <c:v>424.85032484999999</c:v>
                </c:pt>
                <c:pt idx="521">
                  <c:v>423.36772374999998</c:v>
                </c:pt>
                <c:pt idx="522">
                  <c:v>421.60713494999999</c:v>
                </c:pt>
                <c:pt idx="523">
                  <c:v>419.66122094999997</c:v>
                </c:pt>
                <c:pt idx="524">
                  <c:v>417.99329469999998</c:v>
                </c:pt>
                <c:pt idx="525">
                  <c:v>416.32536844999998</c:v>
                </c:pt>
                <c:pt idx="526">
                  <c:v>415.02809244999997</c:v>
                </c:pt>
                <c:pt idx="527">
                  <c:v>413.54549135000002</c:v>
                </c:pt>
                <c:pt idx="528">
                  <c:v>412.06289025000001</c:v>
                </c:pt>
                <c:pt idx="529">
                  <c:v>410.76561425</c:v>
                </c:pt>
                <c:pt idx="530">
                  <c:v>409.74632600000001</c:v>
                </c:pt>
                <c:pt idx="531">
                  <c:v>409.09768804999999</c:v>
                </c:pt>
                <c:pt idx="532">
                  <c:v>408.2637249</c:v>
                </c:pt>
                <c:pt idx="533">
                  <c:v>407.42976175000001</c:v>
                </c:pt>
                <c:pt idx="534">
                  <c:v>406.96644889999999</c:v>
                </c:pt>
                <c:pt idx="535">
                  <c:v>406.96644889999999</c:v>
                </c:pt>
                <c:pt idx="536">
                  <c:v>406.96644889999999</c:v>
                </c:pt>
                <c:pt idx="537">
                  <c:v>406.96644889999999</c:v>
                </c:pt>
                <c:pt idx="538">
                  <c:v>406.96644889999999</c:v>
                </c:pt>
                <c:pt idx="539">
                  <c:v>407.15177404999997</c:v>
                </c:pt>
                <c:pt idx="540">
                  <c:v>407.33709920000001</c:v>
                </c:pt>
                <c:pt idx="541">
                  <c:v>407.33709920000001</c:v>
                </c:pt>
                <c:pt idx="542">
                  <c:v>407.61508689999999</c:v>
                </c:pt>
                <c:pt idx="543">
                  <c:v>407.89307459999998</c:v>
                </c:pt>
                <c:pt idx="544">
                  <c:v>408.07839975000002</c:v>
                </c:pt>
                <c:pt idx="545">
                  <c:v>408.2637249</c:v>
                </c:pt>
                <c:pt idx="546">
                  <c:v>408.44905004999998</c:v>
                </c:pt>
                <c:pt idx="547">
                  <c:v>408.44905004999998</c:v>
                </c:pt>
                <c:pt idx="548">
                  <c:v>408.44905004999998</c:v>
                </c:pt>
                <c:pt idx="549">
                  <c:v>408.44905004999998</c:v>
                </c:pt>
                <c:pt idx="550">
                  <c:v>408.44905004999998</c:v>
                </c:pt>
                <c:pt idx="551">
                  <c:v>406.50313605000002</c:v>
                </c:pt>
                <c:pt idx="552">
                  <c:v>402.70397064999997</c:v>
                </c:pt>
                <c:pt idx="553">
                  <c:v>399.55344330000003</c:v>
                </c:pt>
                <c:pt idx="554">
                  <c:v>398.90480535</c:v>
                </c:pt>
                <c:pt idx="555">
                  <c:v>398.90480535</c:v>
                </c:pt>
                <c:pt idx="556">
                  <c:v>398.90480535</c:v>
                </c:pt>
                <c:pt idx="557">
                  <c:v>398.90480535</c:v>
                </c:pt>
                <c:pt idx="558">
                  <c:v>398.90480535</c:v>
                </c:pt>
                <c:pt idx="559">
                  <c:v>400.20208135000001</c:v>
                </c:pt>
                <c:pt idx="560">
                  <c:v>401.03604445000002</c:v>
                </c:pt>
                <c:pt idx="561">
                  <c:v>401.87000755000003</c:v>
                </c:pt>
                <c:pt idx="562">
                  <c:v>402.51864554999997</c:v>
                </c:pt>
                <c:pt idx="563">
                  <c:v>402.70397070000001</c:v>
                </c:pt>
                <c:pt idx="564">
                  <c:v>403.53793380000002</c:v>
                </c:pt>
                <c:pt idx="565">
                  <c:v>404.00124664999998</c:v>
                </c:pt>
                <c:pt idx="566">
                  <c:v>404.00124664999998</c:v>
                </c:pt>
                <c:pt idx="567">
                  <c:v>404.00124664999998</c:v>
                </c:pt>
                <c:pt idx="568">
                  <c:v>404.00124664999998</c:v>
                </c:pt>
                <c:pt idx="569">
                  <c:v>404.00124664999998</c:v>
                </c:pt>
                <c:pt idx="570">
                  <c:v>403.16728354999998</c:v>
                </c:pt>
                <c:pt idx="571">
                  <c:v>401.68468245000003</c:v>
                </c:pt>
                <c:pt idx="572">
                  <c:v>400.38740645000001</c:v>
                </c:pt>
                <c:pt idx="573">
                  <c:v>399.55344330000003</c:v>
                </c:pt>
                <c:pt idx="574">
                  <c:v>399.36811820000003</c:v>
                </c:pt>
                <c:pt idx="575">
                  <c:v>399.36811820000003</c:v>
                </c:pt>
                <c:pt idx="576">
                  <c:v>399.36811820000003</c:v>
                </c:pt>
                <c:pt idx="577">
                  <c:v>399.36811820000003</c:v>
                </c:pt>
                <c:pt idx="578">
                  <c:v>399.36811820000003</c:v>
                </c:pt>
                <c:pt idx="579">
                  <c:v>400.20208135000001</c:v>
                </c:pt>
                <c:pt idx="580">
                  <c:v>400.85071929999998</c:v>
                </c:pt>
                <c:pt idx="581">
                  <c:v>401.22136955000002</c:v>
                </c:pt>
                <c:pt idx="582">
                  <c:v>401.68468239999999</c:v>
                </c:pt>
                <c:pt idx="583">
                  <c:v>402.14799525000001</c:v>
                </c:pt>
                <c:pt idx="584">
                  <c:v>402.14799525000001</c:v>
                </c:pt>
                <c:pt idx="585">
                  <c:v>402.14799525000001</c:v>
                </c:pt>
                <c:pt idx="586">
                  <c:v>402.14799525000001</c:v>
                </c:pt>
                <c:pt idx="587">
                  <c:v>402.14799525000001</c:v>
                </c:pt>
                <c:pt idx="588">
                  <c:v>401.87000755000003</c:v>
                </c:pt>
                <c:pt idx="589">
                  <c:v>401.03604445000002</c:v>
                </c:pt>
                <c:pt idx="590">
                  <c:v>400.01675619999997</c:v>
                </c:pt>
                <c:pt idx="591">
                  <c:v>398.90480535</c:v>
                </c:pt>
                <c:pt idx="592">
                  <c:v>398.44149249999998</c:v>
                </c:pt>
                <c:pt idx="593">
                  <c:v>398.25616735</c:v>
                </c:pt>
                <c:pt idx="594">
                  <c:v>397.88551704999998</c:v>
                </c:pt>
                <c:pt idx="595">
                  <c:v>397.23687905000003</c:v>
                </c:pt>
                <c:pt idx="596">
                  <c:v>395.9396031</c:v>
                </c:pt>
                <c:pt idx="597">
                  <c:v>394.27167685000001</c:v>
                </c:pt>
                <c:pt idx="598">
                  <c:v>392.97440084999999</c:v>
                </c:pt>
                <c:pt idx="599">
                  <c:v>391.67712490000002</c:v>
                </c:pt>
                <c:pt idx="600">
                  <c:v>389.82387349999999</c:v>
                </c:pt>
                <c:pt idx="601">
                  <c:v>387.87795949999997</c:v>
                </c:pt>
                <c:pt idx="602">
                  <c:v>385.93204555</c:v>
                </c:pt>
                <c:pt idx="603">
                  <c:v>382.59619305000001</c:v>
                </c:pt>
                <c:pt idx="604">
                  <c:v>378.1483897</c:v>
                </c:pt>
                <c:pt idx="605">
                  <c:v>374.34922434999999</c:v>
                </c:pt>
                <c:pt idx="606">
                  <c:v>372.21798525000003</c:v>
                </c:pt>
                <c:pt idx="607">
                  <c:v>370.08674615000001</c:v>
                </c:pt>
                <c:pt idx="608">
                  <c:v>367.77018190000001</c:v>
                </c:pt>
                <c:pt idx="609">
                  <c:v>366.65823104999998</c:v>
                </c:pt>
                <c:pt idx="610">
                  <c:v>365.36095504999997</c:v>
                </c:pt>
                <c:pt idx="611">
                  <c:v>364.34166679999998</c:v>
                </c:pt>
                <c:pt idx="612">
                  <c:v>363.50770369999998</c:v>
                </c:pt>
                <c:pt idx="613">
                  <c:v>361.56178970000002</c:v>
                </c:pt>
                <c:pt idx="614">
                  <c:v>358.7819126</c:v>
                </c:pt>
                <c:pt idx="615">
                  <c:v>356.92866120000002</c:v>
                </c:pt>
                <c:pt idx="616">
                  <c:v>355.90937294999998</c:v>
                </c:pt>
                <c:pt idx="617">
                  <c:v>354.61209700000001</c:v>
                </c:pt>
                <c:pt idx="618">
                  <c:v>352.85150814999997</c:v>
                </c:pt>
                <c:pt idx="619">
                  <c:v>351.36890705000002</c:v>
                </c:pt>
                <c:pt idx="620">
                  <c:v>350.16429364999999</c:v>
                </c:pt>
                <c:pt idx="621">
                  <c:v>349.05234280000002</c:v>
                </c:pt>
                <c:pt idx="622">
                  <c:v>348.21837964999997</c:v>
                </c:pt>
                <c:pt idx="623">
                  <c:v>347.01376625</c:v>
                </c:pt>
                <c:pt idx="624">
                  <c:v>346.08714055000002</c:v>
                </c:pt>
                <c:pt idx="625">
                  <c:v>345.25317740000003</c:v>
                </c:pt>
                <c:pt idx="626">
                  <c:v>344.23388914999998</c:v>
                </c:pt>
                <c:pt idx="627">
                  <c:v>342.75128805000003</c:v>
                </c:pt>
                <c:pt idx="628">
                  <c:v>341.08336179999998</c:v>
                </c:pt>
                <c:pt idx="629">
                  <c:v>339.97141095000001</c:v>
                </c:pt>
                <c:pt idx="630">
                  <c:v>338.67413499999998</c:v>
                </c:pt>
                <c:pt idx="631">
                  <c:v>337.19153390000002</c:v>
                </c:pt>
                <c:pt idx="632">
                  <c:v>335.89425790000001</c:v>
                </c:pt>
                <c:pt idx="633">
                  <c:v>334.5969819</c:v>
                </c:pt>
                <c:pt idx="634">
                  <c:v>332.92905565000001</c:v>
                </c:pt>
                <c:pt idx="635">
                  <c:v>331.26112940000002</c:v>
                </c:pt>
                <c:pt idx="636">
                  <c:v>329.59320315000002</c:v>
                </c:pt>
                <c:pt idx="637">
                  <c:v>327.92527689999997</c:v>
                </c:pt>
                <c:pt idx="638">
                  <c:v>325.97936290000001</c:v>
                </c:pt>
                <c:pt idx="639">
                  <c:v>323.8481238</c:v>
                </c:pt>
                <c:pt idx="640">
                  <c:v>321.90220985000002</c:v>
                </c:pt>
                <c:pt idx="641">
                  <c:v>320.23428360000003</c:v>
                </c:pt>
                <c:pt idx="642">
                  <c:v>318.75168250000002</c:v>
                </c:pt>
                <c:pt idx="643">
                  <c:v>316.99109364999998</c:v>
                </c:pt>
                <c:pt idx="644">
                  <c:v>315.32316739999999</c:v>
                </c:pt>
                <c:pt idx="645">
                  <c:v>314.02589145000002</c:v>
                </c:pt>
                <c:pt idx="646">
                  <c:v>312.72861545000001</c:v>
                </c:pt>
                <c:pt idx="647">
                  <c:v>311.24601430000001</c:v>
                </c:pt>
                <c:pt idx="648">
                  <c:v>310.22672605000002</c:v>
                </c:pt>
                <c:pt idx="649">
                  <c:v>309.39276295000002</c:v>
                </c:pt>
                <c:pt idx="650">
                  <c:v>308.28081209999999</c:v>
                </c:pt>
                <c:pt idx="651">
                  <c:v>307.44684895</c:v>
                </c:pt>
                <c:pt idx="652">
                  <c:v>307.07619864999998</c:v>
                </c:pt>
                <c:pt idx="653">
                  <c:v>306.7055484</c:v>
                </c:pt>
                <c:pt idx="654">
                  <c:v>306.05691044999998</c:v>
                </c:pt>
                <c:pt idx="655">
                  <c:v>304.57430929999998</c:v>
                </c:pt>
                <c:pt idx="656">
                  <c:v>302.90638304999999</c:v>
                </c:pt>
                <c:pt idx="657">
                  <c:v>301.42378194999998</c:v>
                </c:pt>
                <c:pt idx="658">
                  <c:v>299.6631931</c:v>
                </c:pt>
                <c:pt idx="659">
                  <c:v>298.55124224999997</c:v>
                </c:pt>
                <c:pt idx="660">
                  <c:v>297.53195399999998</c:v>
                </c:pt>
                <c:pt idx="661">
                  <c:v>296.04935289999997</c:v>
                </c:pt>
                <c:pt idx="662">
                  <c:v>294.93740205</c:v>
                </c:pt>
                <c:pt idx="663">
                  <c:v>294.28876405</c:v>
                </c:pt>
                <c:pt idx="664">
                  <c:v>293.73278864999997</c:v>
                </c:pt>
                <c:pt idx="665">
                  <c:v>293.08415065000003</c:v>
                </c:pt>
                <c:pt idx="666">
                  <c:v>292.8061629</c:v>
                </c:pt>
                <c:pt idx="667">
                  <c:v>292.6208378</c:v>
                </c:pt>
                <c:pt idx="668">
                  <c:v>292.25018755000002</c:v>
                </c:pt>
                <c:pt idx="669">
                  <c:v>291.41622439999998</c:v>
                </c:pt>
                <c:pt idx="670">
                  <c:v>290.30427355</c:v>
                </c:pt>
                <c:pt idx="671">
                  <c:v>289.00699759999998</c:v>
                </c:pt>
                <c:pt idx="672">
                  <c:v>286.87575850000002</c:v>
                </c:pt>
                <c:pt idx="673">
                  <c:v>285.20783219999998</c:v>
                </c:pt>
                <c:pt idx="674">
                  <c:v>283.35458080000001</c:v>
                </c:pt>
                <c:pt idx="675">
                  <c:v>281.40866684999997</c:v>
                </c:pt>
                <c:pt idx="676">
                  <c:v>280.57470369999999</c:v>
                </c:pt>
                <c:pt idx="677">
                  <c:v>278.90677744999999</c:v>
                </c:pt>
                <c:pt idx="678">
                  <c:v>275.66358754999999</c:v>
                </c:pt>
                <c:pt idx="679">
                  <c:v>271.86442219999998</c:v>
                </c:pt>
                <c:pt idx="680">
                  <c:v>268.25058195000003</c:v>
                </c:pt>
                <c:pt idx="681">
                  <c:v>265.00739199999998</c:v>
                </c:pt>
                <c:pt idx="682">
                  <c:v>262.69082774999998</c:v>
                </c:pt>
                <c:pt idx="683">
                  <c:v>260.65225120000002</c:v>
                </c:pt>
                <c:pt idx="684">
                  <c:v>258.79899979999999</c:v>
                </c:pt>
                <c:pt idx="685">
                  <c:v>257.2237361</c:v>
                </c:pt>
                <c:pt idx="686">
                  <c:v>255.74113500000001</c:v>
                </c:pt>
                <c:pt idx="687">
                  <c:v>254.07320874999999</c:v>
                </c:pt>
                <c:pt idx="688">
                  <c:v>251.66398194999999</c:v>
                </c:pt>
                <c:pt idx="689">
                  <c:v>249.34741775000001</c:v>
                </c:pt>
                <c:pt idx="690">
                  <c:v>246.84552835</c:v>
                </c:pt>
                <c:pt idx="691">
                  <c:v>243.41701325</c:v>
                </c:pt>
                <c:pt idx="692">
                  <c:v>239.80317305</c:v>
                </c:pt>
                <c:pt idx="693">
                  <c:v>236.46732055000001</c:v>
                </c:pt>
                <c:pt idx="694">
                  <c:v>233.03880545000001</c:v>
                </c:pt>
                <c:pt idx="695">
                  <c:v>230.07360320000001</c:v>
                </c:pt>
                <c:pt idx="696">
                  <c:v>227.10840095</c:v>
                </c:pt>
                <c:pt idx="697">
                  <c:v>224.1431987</c:v>
                </c:pt>
                <c:pt idx="698">
                  <c:v>221.17799650000001</c:v>
                </c:pt>
                <c:pt idx="699">
                  <c:v>218.39811940000001</c:v>
                </c:pt>
                <c:pt idx="700">
                  <c:v>216.08155515000001</c:v>
                </c:pt>
                <c:pt idx="701">
                  <c:v>213.76499095</c:v>
                </c:pt>
                <c:pt idx="702">
                  <c:v>211.91173954999999</c:v>
                </c:pt>
                <c:pt idx="703">
                  <c:v>209.78050039999999</c:v>
                </c:pt>
                <c:pt idx="704">
                  <c:v>207.64926130000001</c:v>
                </c:pt>
                <c:pt idx="705">
                  <c:v>205.70334735</c:v>
                </c:pt>
                <c:pt idx="706">
                  <c:v>203.57210825000001</c:v>
                </c:pt>
                <c:pt idx="707">
                  <c:v>201.71885685000001</c:v>
                </c:pt>
                <c:pt idx="708">
                  <c:v>199.58761774999999</c:v>
                </c:pt>
                <c:pt idx="709">
                  <c:v>197.82702895</c:v>
                </c:pt>
                <c:pt idx="710">
                  <c:v>196.7150781</c:v>
                </c:pt>
                <c:pt idx="711">
                  <c:v>195.04715185000001</c:v>
                </c:pt>
                <c:pt idx="712">
                  <c:v>193.19390045</c:v>
                </c:pt>
                <c:pt idx="713">
                  <c:v>191.24798645000001</c:v>
                </c:pt>
                <c:pt idx="714">
                  <c:v>189.30207250000001</c:v>
                </c:pt>
                <c:pt idx="715">
                  <c:v>188.09745910000001</c:v>
                </c:pt>
                <c:pt idx="716">
                  <c:v>187.07817080000001</c:v>
                </c:pt>
                <c:pt idx="717">
                  <c:v>185.5955697</c:v>
                </c:pt>
                <c:pt idx="718">
                  <c:v>184.11296859999999</c:v>
                </c:pt>
                <c:pt idx="719">
                  <c:v>183.00101774999999</c:v>
                </c:pt>
                <c:pt idx="720">
                  <c:v>181.70374179999999</c:v>
                </c:pt>
                <c:pt idx="721">
                  <c:v>180.22114070000001</c:v>
                </c:pt>
                <c:pt idx="722">
                  <c:v>178.9238647</c:v>
                </c:pt>
                <c:pt idx="723">
                  <c:v>177.44126360000001</c:v>
                </c:pt>
                <c:pt idx="724">
                  <c:v>175.9586625</c:v>
                </c:pt>
                <c:pt idx="725">
                  <c:v>174.47606135000001</c:v>
                </c:pt>
                <c:pt idx="726">
                  <c:v>172.99346019999999</c:v>
                </c:pt>
                <c:pt idx="727">
                  <c:v>171.69618424999999</c:v>
                </c:pt>
                <c:pt idx="728">
                  <c:v>170.21358315000001</c:v>
                </c:pt>
                <c:pt idx="729">
                  <c:v>168.73098200000001</c:v>
                </c:pt>
                <c:pt idx="730">
                  <c:v>167.2483809</c:v>
                </c:pt>
                <c:pt idx="731">
                  <c:v>165.76577979999999</c:v>
                </c:pt>
                <c:pt idx="732">
                  <c:v>164.28317865</c:v>
                </c:pt>
                <c:pt idx="733">
                  <c:v>162.42992724999999</c:v>
                </c:pt>
                <c:pt idx="734">
                  <c:v>160.5766759</c:v>
                </c:pt>
                <c:pt idx="735">
                  <c:v>160.5766759</c:v>
                </c:pt>
                <c:pt idx="736">
                  <c:v>158.8160871</c:v>
                </c:pt>
                <c:pt idx="737">
                  <c:v>157.05549825</c:v>
                </c:pt>
                <c:pt idx="738">
                  <c:v>155.38757194999999</c:v>
                </c:pt>
                <c:pt idx="739">
                  <c:v>154.18295855</c:v>
                </c:pt>
                <c:pt idx="740">
                  <c:v>152.3297072</c:v>
                </c:pt>
                <c:pt idx="741">
                  <c:v>149.9204804</c:v>
                </c:pt>
                <c:pt idx="742">
                  <c:v>148.62320439999999</c:v>
                </c:pt>
                <c:pt idx="743">
                  <c:v>147.60391609999999</c:v>
                </c:pt>
                <c:pt idx="744">
                  <c:v>146.49196524999999</c:v>
                </c:pt>
                <c:pt idx="745">
                  <c:v>145.472677</c:v>
                </c:pt>
                <c:pt idx="746">
                  <c:v>144.2680636</c:v>
                </c:pt>
                <c:pt idx="747">
                  <c:v>142.97078759999999</c:v>
                </c:pt>
                <c:pt idx="748">
                  <c:v>141.48818650000001</c:v>
                </c:pt>
                <c:pt idx="749">
                  <c:v>140.0055854</c:v>
                </c:pt>
                <c:pt idx="750">
                  <c:v>138.05967140000001</c:v>
                </c:pt>
                <c:pt idx="751">
                  <c:v>135.74310714999999</c:v>
                </c:pt>
                <c:pt idx="752">
                  <c:v>133.61186805</c:v>
                </c:pt>
                <c:pt idx="753">
                  <c:v>131.66595409999999</c:v>
                </c:pt>
                <c:pt idx="754">
                  <c:v>129.99802785</c:v>
                </c:pt>
                <c:pt idx="755">
                  <c:v>128.70075184999999</c:v>
                </c:pt>
                <c:pt idx="756">
                  <c:v>127.4034759</c:v>
                </c:pt>
                <c:pt idx="757">
                  <c:v>125.73554965</c:v>
                </c:pt>
                <c:pt idx="758">
                  <c:v>124.2529485</c:v>
                </c:pt>
                <c:pt idx="759">
                  <c:v>122.77034740000001</c:v>
                </c:pt>
                <c:pt idx="760">
                  <c:v>121.75105915</c:v>
                </c:pt>
                <c:pt idx="761">
                  <c:v>121.75105915</c:v>
                </c:pt>
                <c:pt idx="762">
                  <c:v>121.75105915</c:v>
                </c:pt>
                <c:pt idx="763">
                  <c:v>121.75105915</c:v>
                </c:pt>
                <c:pt idx="764">
                  <c:v>121.75105915</c:v>
                </c:pt>
                <c:pt idx="765">
                  <c:v>121.75105915</c:v>
                </c:pt>
                <c:pt idx="766">
                  <c:v>121.75105915</c:v>
                </c:pt>
                <c:pt idx="767">
                  <c:v>121.75105915</c:v>
                </c:pt>
                <c:pt idx="768">
                  <c:v>121.75105915</c:v>
                </c:pt>
                <c:pt idx="769">
                  <c:v>121.75105915</c:v>
                </c:pt>
                <c:pt idx="770">
                  <c:v>121.75105915</c:v>
                </c:pt>
                <c:pt idx="771">
                  <c:v>120.45378315000001</c:v>
                </c:pt>
                <c:pt idx="772">
                  <c:v>118.32254405</c:v>
                </c:pt>
                <c:pt idx="773">
                  <c:v>116.46929265</c:v>
                </c:pt>
                <c:pt idx="774">
                  <c:v>114.98669155</c:v>
                </c:pt>
                <c:pt idx="775">
                  <c:v>113.50409045000001</c:v>
                </c:pt>
                <c:pt idx="776">
                  <c:v>111.7435016</c:v>
                </c:pt>
                <c:pt idx="777">
                  <c:v>109.98291279999999</c:v>
                </c:pt>
                <c:pt idx="778">
                  <c:v>108.1296614</c:v>
                </c:pt>
                <c:pt idx="779">
                  <c:v>105.81309715</c:v>
                </c:pt>
                <c:pt idx="780">
                  <c:v>103.8671832</c:v>
                </c:pt>
                <c:pt idx="781">
                  <c:v>102.38458205000001</c:v>
                </c:pt>
                <c:pt idx="782">
                  <c:v>100.71665579</c:v>
                </c:pt>
                <c:pt idx="783">
                  <c:v>99.419379829999997</c:v>
                </c:pt>
                <c:pt idx="784">
                  <c:v>98.122103850000002</c:v>
                </c:pt>
                <c:pt idx="785">
                  <c:v>96.639502734999994</c:v>
                </c:pt>
                <c:pt idx="786">
                  <c:v>95.342226760000003</c:v>
                </c:pt>
                <c:pt idx="787">
                  <c:v>93.859625644999994</c:v>
                </c:pt>
                <c:pt idx="788">
                  <c:v>92.37702453</c:v>
                </c:pt>
                <c:pt idx="789">
                  <c:v>90.894423410000002</c:v>
                </c:pt>
                <c:pt idx="790">
                  <c:v>89.226497155000004</c:v>
                </c:pt>
                <c:pt idx="791">
                  <c:v>87.558570900000007</c:v>
                </c:pt>
                <c:pt idx="792">
                  <c:v>86.075969784999998</c:v>
                </c:pt>
                <c:pt idx="793">
                  <c:v>84.593368670000004</c:v>
                </c:pt>
                <c:pt idx="794">
                  <c:v>83.110767550000006</c:v>
                </c:pt>
                <c:pt idx="795">
                  <c:v>81.998816715000004</c:v>
                </c:pt>
                <c:pt idx="796">
                  <c:v>80.701540739999999</c:v>
                </c:pt>
                <c:pt idx="797">
                  <c:v>79.033614485000001</c:v>
                </c:pt>
                <c:pt idx="798">
                  <c:v>77.551013370000007</c:v>
                </c:pt>
                <c:pt idx="799">
                  <c:v>76.531725100000003</c:v>
                </c:pt>
                <c:pt idx="800">
                  <c:v>75.327111689999995</c:v>
                </c:pt>
                <c:pt idx="801">
                  <c:v>73.844510575000001</c:v>
                </c:pt>
                <c:pt idx="802">
                  <c:v>72.732559739999999</c:v>
                </c:pt>
                <c:pt idx="803">
                  <c:v>71.898596609999998</c:v>
                </c:pt>
                <c:pt idx="804">
                  <c:v>71.064633479999998</c:v>
                </c:pt>
                <c:pt idx="805">
                  <c:v>70.138007784999999</c:v>
                </c:pt>
                <c:pt idx="806">
                  <c:v>68.655406670000005</c:v>
                </c:pt>
                <c:pt idx="807">
                  <c:v>67.172805550000007</c:v>
                </c:pt>
                <c:pt idx="808">
                  <c:v>65.690204434999998</c:v>
                </c:pt>
                <c:pt idx="809">
                  <c:v>64.207603320000004</c:v>
                </c:pt>
                <c:pt idx="810">
                  <c:v>62.910327344999999</c:v>
                </c:pt>
                <c:pt idx="811">
                  <c:v>60.77908824</c:v>
                </c:pt>
                <c:pt idx="812">
                  <c:v>58.277198855000002</c:v>
                </c:pt>
                <c:pt idx="813">
                  <c:v>56.238622319999998</c:v>
                </c:pt>
                <c:pt idx="814">
                  <c:v>54.756021199999999</c:v>
                </c:pt>
                <c:pt idx="815">
                  <c:v>53.644070364999997</c:v>
                </c:pt>
                <c:pt idx="816">
                  <c:v>52.995432375</c:v>
                </c:pt>
                <c:pt idx="817">
                  <c:v>52.624782095</c:v>
                </c:pt>
                <c:pt idx="818">
                  <c:v>51.790818969999997</c:v>
                </c:pt>
                <c:pt idx="819">
                  <c:v>50.678868129999998</c:v>
                </c:pt>
                <c:pt idx="820">
                  <c:v>49.566917289999999</c:v>
                </c:pt>
                <c:pt idx="821">
                  <c:v>48.084316174999998</c:v>
                </c:pt>
                <c:pt idx="822">
                  <c:v>46.601715065</c:v>
                </c:pt>
                <c:pt idx="823">
                  <c:v>45.304439090000002</c:v>
                </c:pt>
                <c:pt idx="824">
                  <c:v>44.00716311</c:v>
                </c:pt>
                <c:pt idx="825">
                  <c:v>42.987874845</c:v>
                </c:pt>
                <c:pt idx="826">
                  <c:v>42.153911715</c:v>
                </c:pt>
                <c:pt idx="827">
                  <c:v>41.319948584999999</c:v>
                </c:pt>
                <c:pt idx="828">
                  <c:v>40.300660319999999</c:v>
                </c:pt>
                <c:pt idx="829">
                  <c:v>39.003384339999997</c:v>
                </c:pt>
                <c:pt idx="830">
                  <c:v>37.706108364999999</c:v>
                </c:pt>
                <c:pt idx="831">
                  <c:v>36.408832390000001</c:v>
                </c:pt>
                <c:pt idx="832">
                  <c:v>35.111556409999999</c:v>
                </c:pt>
                <c:pt idx="833">
                  <c:v>33.906942999999998</c:v>
                </c:pt>
                <c:pt idx="834">
                  <c:v>32.424341884999997</c:v>
                </c:pt>
                <c:pt idx="835">
                  <c:v>30.941740775</c:v>
                </c:pt>
                <c:pt idx="836">
                  <c:v>29.73712737</c:v>
                </c:pt>
                <c:pt idx="837">
                  <c:v>28.254526250000001</c:v>
                </c:pt>
                <c:pt idx="838">
                  <c:v>26.957250275</c:v>
                </c:pt>
                <c:pt idx="839">
                  <c:v>25.845299440000002</c:v>
                </c:pt>
                <c:pt idx="840">
                  <c:v>24.17737318</c:v>
                </c:pt>
                <c:pt idx="841">
                  <c:v>22.231459215000001</c:v>
                </c:pt>
                <c:pt idx="842">
                  <c:v>20.7488581</c:v>
                </c:pt>
                <c:pt idx="843">
                  <c:v>19.266256980000001</c:v>
                </c:pt>
                <c:pt idx="844">
                  <c:v>17.78365586</c:v>
                </c:pt>
                <c:pt idx="845">
                  <c:v>16.764367595</c:v>
                </c:pt>
                <c:pt idx="846">
                  <c:v>15.652416759999999</c:v>
                </c:pt>
                <c:pt idx="847">
                  <c:v>14.169815639999999</c:v>
                </c:pt>
                <c:pt idx="848">
                  <c:v>12.687214525</c:v>
                </c:pt>
                <c:pt idx="849">
                  <c:v>11.8532514</c:v>
                </c:pt>
                <c:pt idx="850">
                  <c:v>11.8532514</c:v>
                </c:pt>
                <c:pt idx="851">
                  <c:v>11.8532514</c:v>
                </c:pt>
                <c:pt idx="852">
                  <c:v>11.8532514</c:v>
                </c:pt>
                <c:pt idx="853">
                  <c:v>11.8532514</c:v>
                </c:pt>
                <c:pt idx="854">
                  <c:v>12.038576539999999</c:v>
                </c:pt>
                <c:pt idx="855">
                  <c:v>13.05786481</c:v>
                </c:pt>
                <c:pt idx="856">
                  <c:v>13.706502800000001</c:v>
                </c:pt>
                <c:pt idx="857">
                  <c:v>14.169815645</c:v>
                </c:pt>
                <c:pt idx="858">
                  <c:v>15.28176648</c:v>
                </c:pt>
                <c:pt idx="859">
                  <c:v>16.301054744999998</c:v>
                </c:pt>
                <c:pt idx="860">
                  <c:v>16.949692729999999</c:v>
                </c:pt>
                <c:pt idx="861">
                  <c:v>17.413005585000001</c:v>
                </c:pt>
                <c:pt idx="862">
                  <c:v>17.783655865</c:v>
                </c:pt>
                <c:pt idx="863">
                  <c:v>18.432293850000001</c:v>
                </c:pt>
                <c:pt idx="864">
                  <c:v>19.266256980000001</c:v>
                </c:pt>
                <c:pt idx="865">
                  <c:v>19.636907260000001</c:v>
                </c:pt>
                <c:pt idx="866">
                  <c:v>20.100220104999998</c:v>
                </c:pt>
                <c:pt idx="867">
                  <c:v>21.21217094</c:v>
                </c:pt>
                <c:pt idx="868">
                  <c:v>22.509446919999998</c:v>
                </c:pt>
                <c:pt idx="869">
                  <c:v>23.528735189999999</c:v>
                </c:pt>
                <c:pt idx="870">
                  <c:v>24.54802346</c:v>
                </c:pt>
                <c:pt idx="871">
                  <c:v>25.659974295000001</c:v>
                </c:pt>
                <c:pt idx="872">
                  <c:v>26.493937420000002</c:v>
                </c:pt>
                <c:pt idx="873">
                  <c:v>27.142575409999999</c:v>
                </c:pt>
                <c:pt idx="874">
                  <c:v>27.60588826</c:v>
                </c:pt>
                <c:pt idx="875">
                  <c:v>28.16186368</c:v>
                </c:pt>
                <c:pt idx="876">
                  <c:v>28.995826805</c:v>
                </c:pt>
                <c:pt idx="877">
                  <c:v>29.922452504999999</c:v>
                </c:pt>
                <c:pt idx="878">
                  <c:v>30.756415635</c:v>
                </c:pt>
                <c:pt idx="879">
                  <c:v>31.312391049999999</c:v>
                </c:pt>
                <c:pt idx="880">
                  <c:v>31.96102904</c:v>
                </c:pt>
                <c:pt idx="881">
                  <c:v>32.609667025</c:v>
                </c:pt>
                <c:pt idx="882">
                  <c:v>33.258305014999998</c:v>
                </c:pt>
                <c:pt idx="883">
                  <c:v>33.906943005000002</c:v>
                </c:pt>
                <c:pt idx="884">
                  <c:v>34.555580990000003</c:v>
                </c:pt>
                <c:pt idx="885">
                  <c:v>35.018893839999997</c:v>
                </c:pt>
                <c:pt idx="886">
                  <c:v>35.20421898</c:v>
                </c:pt>
                <c:pt idx="887">
                  <c:v>35.852856969999998</c:v>
                </c:pt>
                <c:pt idx="888">
                  <c:v>36.872145240000002</c:v>
                </c:pt>
                <c:pt idx="889">
                  <c:v>37.706108364999999</c:v>
                </c:pt>
                <c:pt idx="890">
                  <c:v>37.98409607</c:v>
                </c:pt>
                <c:pt idx="891">
                  <c:v>37.98409607</c:v>
                </c:pt>
                <c:pt idx="892">
                  <c:v>37.98409607</c:v>
                </c:pt>
                <c:pt idx="893">
                  <c:v>38.354746355000003</c:v>
                </c:pt>
                <c:pt idx="894">
                  <c:v>39.003384345000001</c:v>
                </c:pt>
                <c:pt idx="895">
                  <c:v>39.466697189999998</c:v>
                </c:pt>
                <c:pt idx="896">
                  <c:v>39.837347469999997</c:v>
                </c:pt>
                <c:pt idx="897">
                  <c:v>40.485985460000002</c:v>
                </c:pt>
                <c:pt idx="898">
                  <c:v>41.134623449999999</c:v>
                </c:pt>
                <c:pt idx="899">
                  <c:v>41.319948590000003</c:v>
                </c:pt>
                <c:pt idx="900">
                  <c:v>41.783261435</c:v>
                </c:pt>
                <c:pt idx="901">
                  <c:v>42.246574279999997</c:v>
                </c:pt>
                <c:pt idx="902">
                  <c:v>42.246574279999997</c:v>
                </c:pt>
                <c:pt idx="903">
                  <c:v>42.431899424999997</c:v>
                </c:pt>
                <c:pt idx="904">
                  <c:v>43.265862554999998</c:v>
                </c:pt>
                <c:pt idx="905">
                  <c:v>44.099825680000002</c:v>
                </c:pt>
                <c:pt idx="906">
                  <c:v>44.74846367</c:v>
                </c:pt>
                <c:pt idx="907">
                  <c:v>45.397101655</c:v>
                </c:pt>
                <c:pt idx="908">
                  <c:v>45.58242679</c:v>
                </c:pt>
                <c:pt idx="909">
                  <c:v>45.58242679</c:v>
                </c:pt>
                <c:pt idx="910">
                  <c:v>45.58242679</c:v>
                </c:pt>
                <c:pt idx="911">
                  <c:v>46.045739644999998</c:v>
                </c:pt>
                <c:pt idx="912">
                  <c:v>46.694377635000002</c:v>
                </c:pt>
                <c:pt idx="913">
                  <c:v>46.879702770000002</c:v>
                </c:pt>
                <c:pt idx="914">
                  <c:v>47.065027909999998</c:v>
                </c:pt>
                <c:pt idx="915">
                  <c:v>47.250353050000001</c:v>
                </c:pt>
                <c:pt idx="916">
                  <c:v>47.435678189999997</c:v>
                </c:pt>
                <c:pt idx="917">
                  <c:v>47.898991039999999</c:v>
                </c:pt>
                <c:pt idx="918">
                  <c:v>48.36230389</c:v>
                </c:pt>
                <c:pt idx="919">
                  <c:v>48.732954165000002</c:v>
                </c:pt>
                <c:pt idx="920">
                  <c:v>49.381592155</c:v>
                </c:pt>
                <c:pt idx="921">
                  <c:v>49.844905009999998</c:v>
                </c:pt>
                <c:pt idx="922">
                  <c:v>49.844905009999998</c:v>
                </c:pt>
                <c:pt idx="923">
                  <c:v>49.844905009999998</c:v>
                </c:pt>
                <c:pt idx="924">
                  <c:v>49.844905009999998</c:v>
                </c:pt>
                <c:pt idx="925">
                  <c:v>50.030230144999997</c:v>
                </c:pt>
                <c:pt idx="926">
                  <c:v>50.40088042</c:v>
                </c:pt>
                <c:pt idx="927">
                  <c:v>50.586205560000003</c:v>
                </c:pt>
                <c:pt idx="928">
                  <c:v>51.049518409999997</c:v>
                </c:pt>
                <c:pt idx="929">
                  <c:v>52.161469244999999</c:v>
                </c:pt>
                <c:pt idx="930">
                  <c:v>53.180757515000003</c:v>
                </c:pt>
                <c:pt idx="931">
                  <c:v>53.5514078</c:v>
                </c:pt>
                <c:pt idx="932">
                  <c:v>54.014720644999997</c:v>
                </c:pt>
                <c:pt idx="933">
                  <c:v>54.663358635000002</c:v>
                </c:pt>
                <c:pt idx="934">
                  <c:v>55.497321765000002</c:v>
                </c:pt>
                <c:pt idx="935">
                  <c:v>56.79459774</c:v>
                </c:pt>
                <c:pt idx="936">
                  <c:v>58.091873720000002</c:v>
                </c:pt>
                <c:pt idx="937">
                  <c:v>59.574474834999997</c:v>
                </c:pt>
                <c:pt idx="938">
                  <c:v>61.242401090000001</c:v>
                </c:pt>
                <c:pt idx="939">
                  <c:v>62.910327344999999</c:v>
                </c:pt>
                <c:pt idx="940">
                  <c:v>64.392928455000003</c:v>
                </c:pt>
                <c:pt idx="941">
                  <c:v>65.319554150000002</c:v>
                </c:pt>
                <c:pt idx="942">
                  <c:v>65.968192139999999</c:v>
                </c:pt>
                <c:pt idx="943">
                  <c:v>66.80215527</c:v>
                </c:pt>
                <c:pt idx="944">
                  <c:v>67.914106110000006</c:v>
                </c:pt>
                <c:pt idx="945">
                  <c:v>69.118719519999999</c:v>
                </c:pt>
                <c:pt idx="946">
                  <c:v>70.323332930000007</c:v>
                </c:pt>
                <c:pt idx="947">
                  <c:v>70.971970920000004</c:v>
                </c:pt>
                <c:pt idx="948">
                  <c:v>71.249958625000005</c:v>
                </c:pt>
                <c:pt idx="949">
                  <c:v>71.527946330000006</c:v>
                </c:pt>
                <c:pt idx="950">
                  <c:v>71.527946330000006</c:v>
                </c:pt>
                <c:pt idx="951">
                  <c:v>72.361909460000007</c:v>
                </c:pt>
                <c:pt idx="952">
                  <c:v>74.029835719999994</c:v>
                </c:pt>
                <c:pt idx="953">
                  <c:v>75.697761975000006</c:v>
                </c:pt>
                <c:pt idx="954">
                  <c:v>77.365688230000004</c:v>
                </c:pt>
                <c:pt idx="955">
                  <c:v>78.662964204999994</c:v>
                </c:pt>
                <c:pt idx="956">
                  <c:v>79.774915039999996</c:v>
                </c:pt>
                <c:pt idx="957">
                  <c:v>80.979528450000004</c:v>
                </c:pt>
                <c:pt idx="958">
                  <c:v>82.462129564999998</c:v>
                </c:pt>
                <c:pt idx="959">
                  <c:v>84.037393249999994</c:v>
                </c:pt>
                <c:pt idx="960">
                  <c:v>85.890644649999999</c:v>
                </c:pt>
                <c:pt idx="961">
                  <c:v>87.929221185000003</c:v>
                </c:pt>
                <c:pt idx="962">
                  <c:v>89.689810004999998</c:v>
                </c:pt>
                <c:pt idx="963">
                  <c:v>91.821049110000004</c:v>
                </c:pt>
                <c:pt idx="964">
                  <c:v>93.488975365000002</c:v>
                </c:pt>
                <c:pt idx="965">
                  <c:v>93.952288210000006</c:v>
                </c:pt>
                <c:pt idx="966">
                  <c:v>94.971576479999996</c:v>
                </c:pt>
                <c:pt idx="967">
                  <c:v>96.824827880000001</c:v>
                </c:pt>
                <c:pt idx="968">
                  <c:v>98.770741845000003</c:v>
                </c:pt>
                <c:pt idx="969">
                  <c:v>100.71665579</c:v>
                </c:pt>
                <c:pt idx="970">
                  <c:v>102.66256975</c:v>
                </c:pt>
                <c:pt idx="971">
                  <c:v>104.33049604999999</c:v>
                </c:pt>
                <c:pt idx="972">
                  <c:v>105.9984223</c:v>
                </c:pt>
                <c:pt idx="973">
                  <c:v>108.1296614</c:v>
                </c:pt>
                <c:pt idx="974">
                  <c:v>109.98291279999999</c:v>
                </c:pt>
                <c:pt idx="975">
                  <c:v>111.4655139</c:v>
                </c:pt>
                <c:pt idx="976">
                  <c:v>113.22610275</c:v>
                </c:pt>
                <c:pt idx="977">
                  <c:v>115.82065470000001</c:v>
                </c:pt>
                <c:pt idx="978">
                  <c:v>117.6739061</c:v>
                </c:pt>
                <c:pt idx="979">
                  <c:v>118.8785195</c:v>
                </c:pt>
                <c:pt idx="980">
                  <c:v>119.9904703</c:v>
                </c:pt>
                <c:pt idx="981">
                  <c:v>120.6391083</c:v>
                </c:pt>
                <c:pt idx="982">
                  <c:v>121.28774629999999</c:v>
                </c:pt>
                <c:pt idx="983">
                  <c:v>121.56573400000001</c:v>
                </c:pt>
                <c:pt idx="984">
                  <c:v>121.56573400000001</c:v>
                </c:pt>
                <c:pt idx="985">
                  <c:v>121.75105915</c:v>
                </c:pt>
                <c:pt idx="986">
                  <c:v>121.9363843</c:v>
                </c:pt>
                <c:pt idx="987">
                  <c:v>121.9363843</c:v>
                </c:pt>
                <c:pt idx="988">
                  <c:v>121.9363843</c:v>
                </c:pt>
                <c:pt idx="989">
                  <c:v>121.9363843</c:v>
                </c:pt>
                <c:pt idx="990">
                  <c:v>121.9363843</c:v>
                </c:pt>
                <c:pt idx="991">
                  <c:v>121.9363843</c:v>
                </c:pt>
                <c:pt idx="992">
                  <c:v>121.9363843</c:v>
                </c:pt>
                <c:pt idx="993">
                  <c:v>121.9363843</c:v>
                </c:pt>
                <c:pt idx="994">
                  <c:v>121.9363843</c:v>
                </c:pt>
                <c:pt idx="995">
                  <c:v>121.9363843</c:v>
                </c:pt>
                <c:pt idx="996">
                  <c:v>121.9363843</c:v>
                </c:pt>
                <c:pt idx="997">
                  <c:v>121.9363843</c:v>
                </c:pt>
                <c:pt idx="998">
                  <c:v>122.58502230000001</c:v>
                </c:pt>
                <c:pt idx="999">
                  <c:v>125.73554965</c:v>
                </c:pt>
                <c:pt idx="1000">
                  <c:v>128.23743899999999</c:v>
                </c:pt>
                <c:pt idx="1001">
                  <c:v>128.23743899999999</c:v>
                </c:pt>
                <c:pt idx="1002">
                  <c:v>128.51542674999999</c:v>
                </c:pt>
                <c:pt idx="1003">
                  <c:v>128.79341450000001</c:v>
                </c:pt>
                <c:pt idx="1004">
                  <c:v>128.97873960000001</c:v>
                </c:pt>
                <c:pt idx="1005">
                  <c:v>130.18335300000001</c:v>
                </c:pt>
                <c:pt idx="1006">
                  <c:v>131.20264130000001</c:v>
                </c:pt>
                <c:pt idx="1007">
                  <c:v>131.85127925</c:v>
                </c:pt>
                <c:pt idx="1008">
                  <c:v>132.4999172</c:v>
                </c:pt>
                <c:pt idx="1009">
                  <c:v>133.61186805</c:v>
                </c:pt>
                <c:pt idx="1010">
                  <c:v>135.55778204999999</c:v>
                </c:pt>
                <c:pt idx="1011">
                  <c:v>136.5770703</c:v>
                </c:pt>
                <c:pt idx="1012">
                  <c:v>137.41103340000001</c:v>
                </c:pt>
                <c:pt idx="1013">
                  <c:v>138.24499655</c:v>
                </c:pt>
                <c:pt idx="1014">
                  <c:v>139.07895970000001</c:v>
                </c:pt>
                <c:pt idx="1015">
                  <c:v>140.3762357</c:v>
                </c:pt>
                <c:pt idx="1016">
                  <c:v>141.85883680000001</c:v>
                </c:pt>
                <c:pt idx="1017">
                  <c:v>143.15611275000001</c:v>
                </c:pt>
                <c:pt idx="1018">
                  <c:v>144.2680636</c:v>
                </c:pt>
                <c:pt idx="1019">
                  <c:v>145.75066469999999</c:v>
                </c:pt>
                <c:pt idx="1020">
                  <c:v>146.95527809999999</c:v>
                </c:pt>
                <c:pt idx="1021">
                  <c:v>148.43787925000001</c:v>
                </c:pt>
                <c:pt idx="1022">
                  <c:v>149.54983010000001</c:v>
                </c:pt>
                <c:pt idx="1023">
                  <c:v>149.54983010000001</c:v>
                </c:pt>
                <c:pt idx="1024">
                  <c:v>149.54983010000001</c:v>
                </c:pt>
                <c:pt idx="1025">
                  <c:v>149.54983010000001</c:v>
                </c:pt>
                <c:pt idx="1026">
                  <c:v>149.54983010000001</c:v>
                </c:pt>
                <c:pt idx="1027">
                  <c:v>149.54983010000001</c:v>
                </c:pt>
                <c:pt idx="1028">
                  <c:v>149.54983010000001</c:v>
                </c:pt>
                <c:pt idx="1029">
                  <c:v>149.54983010000001</c:v>
                </c:pt>
                <c:pt idx="1030">
                  <c:v>149.73515524999999</c:v>
                </c:pt>
                <c:pt idx="1031">
                  <c:v>149.73515524999999</c:v>
                </c:pt>
                <c:pt idx="1032">
                  <c:v>149.9204804</c:v>
                </c:pt>
                <c:pt idx="1033">
                  <c:v>150.1058055</c:v>
                </c:pt>
                <c:pt idx="1034">
                  <c:v>150.56911835</c:v>
                </c:pt>
                <c:pt idx="1035">
                  <c:v>151.03243119999999</c:v>
                </c:pt>
                <c:pt idx="1036">
                  <c:v>152.23704459999999</c:v>
                </c:pt>
                <c:pt idx="1037">
                  <c:v>153.71964575000001</c:v>
                </c:pt>
                <c:pt idx="1038">
                  <c:v>154.83159655</c:v>
                </c:pt>
                <c:pt idx="1039">
                  <c:v>156.31419765000001</c:v>
                </c:pt>
                <c:pt idx="1040">
                  <c:v>157.51881109999999</c:v>
                </c:pt>
                <c:pt idx="1041">
                  <c:v>158.53809935000001</c:v>
                </c:pt>
                <c:pt idx="1042">
                  <c:v>159.65005015</c:v>
                </c:pt>
                <c:pt idx="1043">
                  <c:v>160.29868815</c:v>
                </c:pt>
                <c:pt idx="1044">
                  <c:v>160.762001</c:v>
                </c:pt>
                <c:pt idx="1045">
                  <c:v>161.410639</c:v>
                </c:pt>
                <c:pt idx="1046">
                  <c:v>162.4299273</c:v>
                </c:pt>
                <c:pt idx="1047">
                  <c:v>163.26389040000001</c:v>
                </c:pt>
                <c:pt idx="1048">
                  <c:v>163.44921550000001</c:v>
                </c:pt>
                <c:pt idx="1049">
                  <c:v>163.72720325</c:v>
                </c:pt>
                <c:pt idx="1050">
                  <c:v>163.72720325</c:v>
                </c:pt>
                <c:pt idx="1051">
                  <c:v>163.72720325</c:v>
                </c:pt>
                <c:pt idx="1052">
                  <c:v>163.72720325</c:v>
                </c:pt>
                <c:pt idx="1053">
                  <c:v>163.44921550000001</c:v>
                </c:pt>
                <c:pt idx="1054">
                  <c:v>163.44921550000001</c:v>
                </c:pt>
                <c:pt idx="1055">
                  <c:v>163.07856525</c:v>
                </c:pt>
                <c:pt idx="1056">
                  <c:v>162.05927700000001</c:v>
                </c:pt>
                <c:pt idx="1057">
                  <c:v>161.410639</c:v>
                </c:pt>
                <c:pt idx="1058">
                  <c:v>161.22531384999999</c:v>
                </c:pt>
                <c:pt idx="1059">
                  <c:v>160.57667584999999</c:v>
                </c:pt>
                <c:pt idx="1060">
                  <c:v>159.65005015</c:v>
                </c:pt>
                <c:pt idx="1061">
                  <c:v>159.1867373</c:v>
                </c:pt>
                <c:pt idx="1062">
                  <c:v>159.1867373</c:v>
                </c:pt>
                <c:pt idx="1063">
                  <c:v>159.0014122</c:v>
                </c:pt>
                <c:pt idx="1064">
                  <c:v>158.8160871</c:v>
                </c:pt>
                <c:pt idx="1065">
                  <c:v>158.63076194999999</c:v>
                </c:pt>
                <c:pt idx="1066">
                  <c:v>157.7967988</c:v>
                </c:pt>
                <c:pt idx="1067">
                  <c:v>157.1481608</c:v>
                </c:pt>
                <c:pt idx="1068">
                  <c:v>156.96283564999999</c:v>
                </c:pt>
                <c:pt idx="1069">
                  <c:v>155.66555965000001</c:v>
                </c:pt>
                <c:pt idx="1070">
                  <c:v>153.25633285000001</c:v>
                </c:pt>
                <c:pt idx="1071">
                  <c:v>151.12509374999999</c:v>
                </c:pt>
                <c:pt idx="1072">
                  <c:v>149.64249265000001</c:v>
                </c:pt>
                <c:pt idx="1073">
                  <c:v>149.2718424</c:v>
                </c:pt>
              </c:numCache>
            </c:numRef>
          </c:yVal>
          <c:smooth val="0"/>
        </c:ser>
        <c:dLbls>
          <c:showLegendKey val="0"/>
          <c:showVal val="0"/>
          <c:showCatName val="0"/>
          <c:showSerName val="0"/>
          <c:showPercent val="0"/>
          <c:showBubbleSize val="0"/>
        </c:dLbls>
        <c:axId val="245261424"/>
        <c:axId val="245259072"/>
      </c:scatterChart>
      <c:valAx>
        <c:axId val="245261424"/>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45259072"/>
        <c:crosses val="autoZero"/>
        <c:crossBetween val="midCat"/>
      </c:valAx>
      <c:valAx>
        <c:axId val="245259072"/>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45261424"/>
        <c:crosses val="autoZero"/>
        <c:crossBetween val="midCat"/>
        <c:majorUnit val="100"/>
      </c:valAx>
    </c:plotArea>
    <c:plotVisOnly val="1"/>
    <c:dispBlanksAs val="gap"/>
    <c:showDLblsOverMax val="0"/>
  </c:chart>
  <c:spPr>
    <a:noFill/>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a:t>
          </a:r>
        </a:p>
      </cdr:txBody>
    </cdr:sp>
  </cdr:relSizeAnchor>
</c:userShapes>
</file>

<file path=ppt/drawings/drawing2.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a:t>
          </a:r>
        </a:p>
      </cdr:txBody>
    </cdr:sp>
  </cdr:relSizeAnchor>
</c:userShapes>
</file>

<file path=ppt/drawings/drawing3.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a:t>
          </a:r>
        </a:p>
      </cdr:txBody>
    </cdr:sp>
  </cdr:relSizeAnchor>
</c:userShapes>
</file>

<file path=ppt/drawings/drawing4.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a:t>
          </a:r>
        </a:p>
      </cdr:txBody>
    </cdr:sp>
  </cdr:relSizeAnchor>
</c:userShapes>
</file>

<file path=ppt/drawings/drawing5.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C66D5-35F2-4B2B-B66A-28018F619124}" type="datetimeFigureOut">
              <a:rPr lang="en-US" smtClean="0"/>
              <a:t>9/11/2015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6073D5-63C2-4933-B970-D96552757D44}" type="slidenum">
              <a:rPr lang="en-US" smtClean="0"/>
              <a:t>‹#›</a:t>
            </a:fld>
            <a:endParaRPr lang="en-US"/>
          </a:p>
        </p:txBody>
      </p:sp>
    </p:spTree>
    <p:extLst>
      <p:ext uri="{BB962C8B-B14F-4D97-AF65-F5344CB8AC3E}">
        <p14:creationId xmlns:p14="http://schemas.microsoft.com/office/powerpoint/2010/main" val="1000481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B7E8A-1102-47A1-B1C3-36AE88809383}" type="datetimeFigureOut">
              <a:rPr lang="en-US" smtClean="0"/>
              <a:t>9/11/2015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11EAB-687D-4AE4-B775-678A923E9436}" type="slidenum">
              <a:rPr lang="en-US" smtClean="0"/>
              <a:t>‹#›</a:t>
            </a:fld>
            <a:endParaRPr lang="en-US"/>
          </a:p>
        </p:txBody>
      </p:sp>
    </p:spTree>
    <p:extLst>
      <p:ext uri="{BB962C8B-B14F-4D97-AF65-F5344CB8AC3E}">
        <p14:creationId xmlns:p14="http://schemas.microsoft.com/office/powerpoint/2010/main" val="43010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11EAB-687D-4AE4-B775-678A923E9436}" type="slidenum">
              <a:rPr lang="en-US" smtClean="0"/>
              <a:t>1</a:t>
            </a:fld>
            <a:endParaRPr lang="en-US"/>
          </a:p>
        </p:txBody>
      </p:sp>
    </p:spTree>
    <p:extLst>
      <p:ext uri="{BB962C8B-B14F-4D97-AF65-F5344CB8AC3E}">
        <p14:creationId xmlns:p14="http://schemas.microsoft.com/office/powerpoint/2010/main" val="7983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912610"/>
            <a:ext cx="9144000" cy="2387600"/>
          </a:xfrm>
          <a:prstGeom prst="rect">
            <a:avLst/>
          </a:prstGeom>
        </p:spPr>
        <p:txBody>
          <a:bodyPr anchor="b"/>
          <a:lstStyle>
            <a:lvl1pPr algn="ctr">
              <a:defRPr sz="60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t>9/11/2015</a:t>
            </a:fld>
            <a:endParaRPr lang="en-US"/>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81080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t>9/11/2015</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4392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t>9/11/2015</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29712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9/11/2015</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81807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831850" y="1709738"/>
            <a:ext cx="10515600" cy="2862262"/>
          </a:xfrm>
          <a:prstGeom prst="rect">
            <a:avLst/>
          </a:prstGeom>
        </p:spPr>
        <p:txBody>
          <a:bodyPr anchor="b"/>
          <a:lstStyle>
            <a:lvl1pPr>
              <a:defRPr sz="6000"/>
            </a:lvl1p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t>9/11/2015</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29414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t>9/11/2015</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7178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489075"/>
            <a:ext cx="515778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831850" y="274638"/>
            <a:ext cx="10515600" cy="114300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t>9/11/2015</a:t>
            </a:fld>
            <a:endParaRPr lang="en-US"/>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5106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t>9/11/2015</a:t>
            </a:fld>
            <a:endParaRPr lang="en-US"/>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940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t>9/11/2015</a:t>
            </a:fld>
            <a:endParaRPr lang="en-US"/>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5234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t>9/11/2015</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0145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t>9/11/2015</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9550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lvl="0" algn="ctr"/>
                  <a:endParaRPr lang="en-US" sz="2400">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sp>
        <p:nvSpPr>
          <p:cNvPr id="3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smtClean="0"/>
              <a:t>9/11/2015</a:t>
            </a:fld>
            <a:endParaRPr lang="en-US"/>
          </a:p>
        </p:txBody>
      </p:sp>
      <p:sp>
        <p:nvSpPr>
          <p:cNvPr id="3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3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
        <p:nvSpPr>
          <p:cNvPr id="3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719088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austinrochford.com/posts/2014-11-30-reservoir-sampling.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41.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6.emf"/><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056115"/>
            <a:ext cx="9144000" cy="524123"/>
          </a:xfrm>
        </p:spPr>
        <p:txBody>
          <a:bodyPr>
            <a:normAutofit/>
          </a:bodyPr>
          <a:lstStyle/>
          <a:p>
            <a:r>
              <a:rPr lang="en-US" dirty="0" smtClean="0"/>
              <a:t>Week Aug-24 – Aug-29</a:t>
            </a:r>
          </a:p>
          <a:p>
            <a:endParaRPr lang="en-US" dirty="0"/>
          </a:p>
          <a:p>
            <a:endParaRPr lang="en-US" dirty="0" smtClean="0"/>
          </a:p>
          <a:p>
            <a:endParaRPr lang="en-US" dirty="0"/>
          </a:p>
          <a:p>
            <a:endParaRPr lang="en-US" dirty="0"/>
          </a:p>
        </p:txBody>
      </p:sp>
      <p:sp>
        <p:nvSpPr>
          <p:cNvPr id="2" name="Title 1"/>
          <p:cNvSpPr>
            <a:spLocks noGrp="1"/>
          </p:cNvSpPr>
          <p:nvPr>
            <p:ph type="ctrTitle"/>
          </p:nvPr>
        </p:nvSpPr>
        <p:spPr/>
        <p:txBody>
          <a:bodyPr>
            <a:normAutofit/>
          </a:bodyPr>
          <a:lstStyle/>
          <a:p>
            <a:r>
              <a:rPr lang="en-US" sz="4500" dirty="0" smtClean="0"/>
              <a:t>Introduction to Spatial Computing CSE 5ISC</a:t>
            </a:r>
            <a:endParaRPr lang="en-US" sz="4500" dirty="0"/>
          </a:p>
        </p:txBody>
      </p:sp>
      <p:sp>
        <p:nvSpPr>
          <p:cNvPr id="4" name="Rectangle 3"/>
          <p:cNvSpPr/>
          <p:nvPr/>
        </p:nvSpPr>
        <p:spPr>
          <a:xfrm>
            <a:off x="20594" y="6519446"/>
            <a:ext cx="12150811" cy="338554"/>
          </a:xfrm>
          <a:prstGeom prst="rect">
            <a:avLst/>
          </a:prstGeom>
        </p:spPr>
        <p:txBody>
          <a:bodyPr wrap="square">
            <a:spAutoFit/>
          </a:bodyPr>
          <a:lstStyle/>
          <a:p>
            <a:r>
              <a:rPr lang="en-US" sz="1600" dirty="0"/>
              <a:t>Some slides </a:t>
            </a:r>
            <a:r>
              <a:rPr lang="en-US" sz="1600" dirty="0" smtClean="0"/>
              <a:t>adapted from the book </a:t>
            </a:r>
            <a:r>
              <a:rPr lang="en-US" altLang="en-US" sz="1600" dirty="0" smtClean="0"/>
              <a:t>Computing with Spatial Trajectories</a:t>
            </a:r>
            <a:r>
              <a:rPr lang="en-US" altLang="en-US" sz="1600" dirty="0"/>
              <a:t>, Yu </a:t>
            </a:r>
            <a:r>
              <a:rPr lang="en-US" altLang="en-US" sz="1600" dirty="0" smtClean="0"/>
              <a:t>Zheng and </a:t>
            </a:r>
            <a:r>
              <a:rPr lang="en-US" altLang="en-US" sz="1600" dirty="0" err="1"/>
              <a:t>Xiaofang</a:t>
            </a:r>
            <a:r>
              <a:rPr lang="en-US" altLang="en-US" sz="1600" dirty="0"/>
              <a:t> </a:t>
            </a:r>
            <a:r>
              <a:rPr lang="en-US" altLang="en-US" sz="1600" dirty="0" smtClean="0"/>
              <a:t>Zhou. Springer </a:t>
            </a:r>
            <a:endParaRPr lang="en-US" altLang="en-US" sz="1600" dirty="0"/>
          </a:p>
        </p:txBody>
      </p:sp>
    </p:spTree>
    <p:extLst>
      <p:ext uri="{BB962C8B-B14F-4D97-AF65-F5344CB8AC3E}">
        <p14:creationId xmlns:p14="http://schemas.microsoft.com/office/powerpoint/2010/main" val="82198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smtClean="0"/>
              <a:t>Common </a:t>
            </a:r>
            <a:r>
              <a:rPr lang="en-US" sz="3000" dirty="0"/>
              <a:t>Error Measures: </a:t>
            </a:r>
            <a:r>
              <a:rPr lang="en-US" sz="3000" dirty="0" smtClean="0"/>
              <a:t>Time Synchronized Distance</a:t>
            </a:r>
            <a:endParaRPr lang="en-US" sz="3000" dirty="0"/>
          </a:p>
        </p:txBody>
      </p:sp>
      <p:sp>
        <p:nvSpPr>
          <p:cNvPr id="6" name="Content Placeholder 2"/>
          <p:cNvSpPr>
            <a:spLocks noGrp="1"/>
          </p:cNvSpPr>
          <p:nvPr>
            <p:ph idx="1"/>
          </p:nvPr>
        </p:nvSpPr>
        <p:spPr>
          <a:xfrm>
            <a:off x="867746" y="942393"/>
            <a:ext cx="11122091" cy="517848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877077" y="1180030"/>
                <a:ext cx="11187405" cy="56152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pPr>
                  <a:spcAft>
                    <a:spcPts val="600"/>
                  </a:spcAft>
                </a:pPr>
                <a:r>
                  <a:rPr lang="en-US" sz="2200" dirty="0" smtClean="0"/>
                  <a:t>Considers time coordinate as well: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0</m:t>
                        </m:r>
                        <m:r>
                          <a:rPr lang="en-US" sz="2200" b="0" i="1" smtClean="0">
                            <a:latin typeface="Cambria Math" panose="02040503050406030204" pitchFamily="18" charset="0"/>
                          </a:rPr>
                          <m:t> </m:t>
                        </m:r>
                      </m:sub>
                    </m:sSub>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0</m:t>
                            </m:r>
                          </m:sub>
                        </m:sSub>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0</m:t>
                            </m:r>
                          </m:sub>
                        </m:sSub>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0</m:t>
                            </m:r>
                          </m:sub>
                        </m:sSub>
                      </m:e>
                    </m:d>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𝑝</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1</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1</m:t>
                            </m:r>
                          </m:sub>
                        </m:sSub>
                      </m:e>
                    </m:d>
                    <m:r>
                      <a:rPr lang="en-US" sz="2200" b="0" i="1" smtClean="0">
                        <a:latin typeface="Cambria Math" panose="02040503050406030204" pitchFamily="18" charset="0"/>
                      </a:rPr>
                      <m:t> .. </m:t>
                    </m:r>
                    <m:r>
                      <a:rPr lang="en-US" sz="2200" b="0" i="1" smtClean="0">
                        <a:latin typeface="Cambria Math" panose="02040503050406030204" pitchFamily="18" charset="0"/>
                      </a:rPr>
                      <m:t>𝑒𝑡𝑐</m:t>
                    </m:r>
                  </m:oMath>
                </a14:m>
                <a:endParaRPr lang="en-US" sz="2200" dirty="0" smtClean="0"/>
              </a:p>
              <a:p>
                <a:pPr>
                  <a:spcAft>
                    <a:spcPts val="600"/>
                  </a:spcAft>
                </a:pPr>
                <a:r>
                  <a:rPr lang="en-US" sz="2200" dirty="0"/>
                  <a:t>I</a:t>
                </a:r>
                <a:r>
                  <a:rPr lang="en-US" sz="2200" dirty="0" smtClean="0"/>
                  <a:t>ntuition: Movement projected on approximated trajectories should be synchronized in terms of “time”.  </a:t>
                </a:r>
              </a:p>
              <a:p>
                <a:pPr>
                  <a:spcAft>
                    <a:spcPts val="600"/>
                  </a:spcAft>
                </a:pPr>
                <a:r>
                  <a:rPr lang="en-US" sz="2200" dirty="0" smtClean="0"/>
                  <a:t>Assumes </a:t>
                </a:r>
                <a:r>
                  <a:rPr lang="en-US" sz="2200" dirty="0"/>
                  <a:t>object moving in constant speed on segments and thus synchronizes the original points with the mapped points by time. </a:t>
                </a:r>
                <a:endParaRPr lang="en-US" sz="2200" dirty="0" smtClean="0"/>
              </a:p>
              <a:p>
                <a:pPr>
                  <a:spcAft>
                    <a:spcPts val="600"/>
                  </a:spcAft>
                </a:pPr>
                <a:r>
                  <a:rPr lang="en-US" sz="2300" dirty="0" smtClean="0">
                    <a:solidFill>
                      <a:srgbClr val="0070C0"/>
                    </a:solidFill>
                  </a:rPr>
                  <a:t>Coordinates of the projected point </a:t>
                </a:r>
                <a14:m>
                  <m:oMath xmlns:m="http://schemas.openxmlformats.org/officeDocument/2006/math">
                    <m:sSubSup>
                      <m:sSubSupPr>
                        <m:ctrlPr>
                          <a:rPr lang="en-US" sz="2300" i="1">
                            <a:solidFill>
                              <a:srgbClr val="0070C0"/>
                            </a:solidFill>
                            <a:latin typeface="Cambria Math" panose="02040503050406030204" pitchFamily="18" charset="0"/>
                          </a:rPr>
                        </m:ctrlPr>
                      </m:sSubSupPr>
                      <m:e>
                        <m:r>
                          <a:rPr lang="en-US" sz="2300" i="1">
                            <a:solidFill>
                              <a:srgbClr val="0070C0"/>
                            </a:solidFill>
                            <a:latin typeface="Cambria Math" panose="02040503050406030204" pitchFamily="18" charset="0"/>
                          </a:rPr>
                          <m:t>𝑝</m:t>
                        </m:r>
                      </m:e>
                      <m:sub>
                        <m:r>
                          <a:rPr lang="en-US" sz="2300" i="1">
                            <a:solidFill>
                              <a:srgbClr val="0070C0"/>
                            </a:solidFill>
                            <a:latin typeface="Cambria Math" panose="02040503050406030204" pitchFamily="18" charset="0"/>
                          </a:rPr>
                          <m:t>1</m:t>
                        </m:r>
                      </m:sub>
                      <m:sup>
                        <m:r>
                          <a:rPr lang="en-US" sz="2300" i="1">
                            <a:solidFill>
                              <a:srgbClr val="0070C0"/>
                            </a:solidFill>
                            <a:latin typeface="Cambria Math" panose="02040503050406030204" pitchFamily="18" charset="0"/>
                          </a:rPr>
                          <m:t>′</m:t>
                        </m:r>
                      </m:sup>
                    </m:sSubSup>
                  </m:oMath>
                </a14:m>
                <a:r>
                  <a:rPr lang="en-US" sz="2300" dirty="0" smtClean="0">
                    <a:solidFill>
                      <a:srgbClr val="0070C0"/>
                    </a:solidFill>
                  </a:rPr>
                  <a:t> </a:t>
                </a:r>
              </a:p>
              <a:p>
                <a:pPr>
                  <a:spcAft>
                    <a:spcPts val="600"/>
                  </a:spcAft>
                </a:pPr>
                <a14:m>
                  <m:oMath xmlns:m="http://schemas.openxmlformats.org/officeDocument/2006/math">
                    <m:sSubSup>
                      <m:sSubSupPr>
                        <m:ctrlPr>
                          <a:rPr lang="en-US" sz="2300" b="0" i="1" smtClean="0">
                            <a:solidFill>
                              <a:srgbClr val="0070C0"/>
                            </a:solidFill>
                            <a:latin typeface="Cambria Math" panose="02040503050406030204" pitchFamily="18" charset="0"/>
                          </a:rPr>
                        </m:ctrlPr>
                      </m:sSubSupPr>
                      <m:e>
                        <m:r>
                          <a:rPr lang="en-US" sz="2300" b="0" i="1" smtClean="0">
                            <a:solidFill>
                              <a:srgbClr val="0070C0"/>
                            </a:solidFill>
                            <a:latin typeface="Cambria Math" panose="02040503050406030204" pitchFamily="18" charset="0"/>
                          </a:rPr>
                          <m:t>𝑥</m:t>
                        </m:r>
                      </m:e>
                      <m:sub>
                        <m:r>
                          <a:rPr lang="en-US" sz="2300" b="0" i="1" smtClean="0">
                            <a:solidFill>
                              <a:srgbClr val="0070C0"/>
                            </a:solidFill>
                            <a:latin typeface="Cambria Math" panose="02040503050406030204" pitchFamily="18" charset="0"/>
                          </a:rPr>
                          <m:t>1</m:t>
                        </m:r>
                      </m:sub>
                      <m:sup>
                        <m:r>
                          <a:rPr lang="en-US" sz="2300" b="0" i="1" smtClean="0">
                            <a:solidFill>
                              <a:srgbClr val="0070C0"/>
                            </a:solidFill>
                            <a:latin typeface="Cambria Math" panose="02040503050406030204" pitchFamily="18" charset="0"/>
                          </a:rPr>
                          <m:t>′</m:t>
                        </m:r>
                      </m:sup>
                    </m:sSubSup>
                    <m:r>
                      <a:rPr lang="en-US" sz="2300" b="0" i="1" smtClean="0">
                        <a:solidFill>
                          <a:srgbClr val="0070C0"/>
                        </a:solidFill>
                        <a:latin typeface="Cambria Math" panose="02040503050406030204" pitchFamily="18" charset="0"/>
                      </a:rPr>
                      <m:t>=</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b="0" i="1" smtClean="0">
                            <a:solidFill>
                              <a:srgbClr val="0070C0"/>
                            </a:solidFill>
                            <a:latin typeface="Cambria Math" panose="02040503050406030204" pitchFamily="18" charset="0"/>
                          </a:rPr>
                          <m:t>0</m:t>
                        </m:r>
                      </m:sub>
                    </m:sSub>
                    <m:r>
                      <a:rPr lang="en-US" sz="2300" b="0" i="1" smtClean="0">
                        <a:solidFill>
                          <a:srgbClr val="0070C0"/>
                        </a:solidFill>
                        <a:latin typeface="Cambria Math" panose="02040503050406030204" pitchFamily="18" charset="0"/>
                      </a:rPr>
                      <m:t>+  </m:t>
                    </m:r>
                    <m:f>
                      <m:fPr>
                        <m:ctrlPr>
                          <a:rPr lang="en-US" sz="2300" b="0" i="1" smtClean="0">
                            <a:solidFill>
                              <a:srgbClr val="0070C0"/>
                            </a:solidFill>
                            <a:latin typeface="Cambria Math" panose="02040503050406030204" pitchFamily="18" charset="0"/>
                          </a:rPr>
                        </m:ctrlPr>
                      </m:fPr>
                      <m:num>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𝑡</m:t>
                            </m:r>
                          </m:e>
                          <m:sub>
                            <m:r>
                              <a:rPr lang="en-US" sz="2300" b="0" i="1" smtClean="0">
                                <a:solidFill>
                                  <a:srgbClr val="0070C0"/>
                                </a:solidFill>
                                <a:latin typeface="Cambria Math" panose="02040503050406030204" pitchFamily="18" charset="0"/>
                              </a:rPr>
                              <m:t>1</m:t>
                            </m:r>
                          </m:sub>
                        </m:sSub>
                        <m:r>
                          <a:rPr lang="en-US" sz="2300" b="0" i="1" smtClean="0">
                            <a:solidFill>
                              <a:srgbClr val="0070C0"/>
                            </a:solidFill>
                            <a:latin typeface="Cambria Math" panose="02040503050406030204" pitchFamily="18" charset="0"/>
                          </a:rPr>
                          <m:t>−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𝑡</m:t>
                            </m:r>
                          </m:e>
                          <m:sub>
                            <m:r>
                              <a:rPr lang="en-US" sz="2300" b="0" i="1" smtClean="0">
                                <a:solidFill>
                                  <a:srgbClr val="0070C0"/>
                                </a:solidFill>
                                <a:latin typeface="Cambria Math" panose="02040503050406030204" pitchFamily="18" charset="0"/>
                              </a:rPr>
                              <m:t>0</m:t>
                            </m:r>
                          </m:sub>
                        </m:sSub>
                      </m:num>
                      <m:den>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𝑡</m:t>
                            </m:r>
                          </m:e>
                          <m:sub>
                            <m:r>
                              <a:rPr lang="en-US" sz="2300" b="0" i="1" smtClean="0">
                                <a:solidFill>
                                  <a:srgbClr val="0070C0"/>
                                </a:solidFill>
                                <a:latin typeface="Cambria Math" panose="02040503050406030204" pitchFamily="18" charset="0"/>
                              </a:rPr>
                              <m:t>5</m:t>
                            </m:r>
                          </m:sub>
                        </m:sSub>
                        <m:r>
                          <a:rPr lang="en-US" sz="2300" b="0" i="1" smtClean="0">
                            <a:solidFill>
                              <a:srgbClr val="0070C0"/>
                            </a:solidFill>
                            <a:latin typeface="Cambria Math" panose="02040503050406030204" pitchFamily="18" charset="0"/>
                          </a:rPr>
                          <m:t> −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𝑡</m:t>
                            </m:r>
                          </m:e>
                          <m:sub>
                            <m:r>
                              <a:rPr lang="en-US" sz="2300" b="0" i="1" smtClean="0">
                                <a:solidFill>
                                  <a:srgbClr val="0070C0"/>
                                </a:solidFill>
                                <a:latin typeface="Cambria Math" panose="02040503050406030204" pitchFamily="18" charset="0"/>
                              </a:rPr>
                              <m:t>0</m:t>
                            </m:r>
                          </m:sub>
                        </m:sSub>
                      </m:den>
                    </m:f>
                    <m:r>
                      <a:rPr lang="en-US" sz="2300" b="0" i="1" smtClean="0">
                        <a:solidFill>
                          <a:srgbClr val="0070C0"/>
                        </a:solidFill>
                        <a:latin typeface="Cambria Math" panose="02040503050406030204" pitchFamily="18" charset="0"/>
                      </a:rPr>
                      <m:t>×(</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b="0" i="1" smtClean="0">
                            <a:solidFill>
                              <a:srgbClr val="0070C0"/>
                            </a:solidFill>
                            <a:latin typeface="Cambria Math" panose="02040503050406030204" pitchFamily="18" charset="0"/>
                          </a:rPr>
                          <m:t>5</m:t>
                        </m:r>
                      </m:sub>
                    </m:sSub>
                    <m:r>
                      <a:rPr lang="en-US" sz="2300" b="0" i="1" smtClean="0">
                        <a:solidFill>
                          <a:srgbClr val="0070C0"/>
                        </a:solidFill>
                        <a:latin typeface="Cambria Math" panose="02040503050406030204" pitchFamily="18" charset="0"/>
                      </a:rPr>
                      <m:t>−</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b="0" i="1" smtClean="0">
                            <a:solidFill>
                              <a:srgbClr val="0070C0"/>
                            </a:solidFill>
                            <a:latin typeface="Cambria Math" panose="02040503050406030204" pitchFamily="18" charset="0"/>
                          </a:rPr>
                          <m:t>0</m:t>
                        </m:r>
                      </m:sub>
                    </m:sSub>
                    <m:r>
                      <a:rPr lang="en-US" sz="2300" b="0" i="1" smtClean="0">
                        <a:solidFill>
                          <a:srgbClr val="0070C0"/>
                        </a:solidFill>
                        <a:latin typeface="Cambria Math" panose="02040503050406030204" pitchFamily="18" charset="0"/>
                      </a:rPr>
                      <m:t>)</m:t>
                    </m:r>
                  </m:oMath>
                </a14:m>
                <a:endParaRPr lang="en-US" sz="2300" dirty="0" smtClean="0">
                  <a:solidFill>
                    <a:srgbClr val="0070C0"/>
                  </a:solidFill>
                </a:endParaRPr>
              </a:p>
              <a:p>
                <a:pPr>
                  <a:spcAft>
                    <a:spcPts val="600"/>
                  </a:spcAft>
                </a:pPr>
                <a14:m>
                  <m:oMath xmlns:m="http://schemas.openxmlformats.org/officeDocument/2006/math">
                    <m:sSubSup>
                      <m:sSubSupPr>
                        <m:ctrlPr>
                          <a:rPr lang="en-US" sz="2300" i="1">
                            <a:solidFill>
                              <a:srgbClr val="0070C0"/>
                            </a:solidFill>
                            <a:latin typeface="Cambria Math" panose="02040503050406030204" pitchFamily="18" charset="0"/>
                          </a:rPr>
                        </m:ctrlPr>
                      </m:sSubSupPr>
                      <m:e>
                        <m:r>
                          <a:rPr lang="en-US" sz="2300" b="0" i="1" smtClean="0">
                            <a:solidFill>
                              <a:srgbClr val="0070C0"/>
                            </a:solidFill>
                            <a:latin typeface="Cambria Math" panose="02040503050406030204" pitchFamily="18" charset="0"/>
                          </a:rPr>
                          <m:t>𝑦</m:t>
                        </m:r>
                      </m:e>
                      <m:sub>
                        <m:r>
                          <a:rPr lang="en-US" sz="2300" i="1">
                            <a:solidFill>
                              <a:srgbClr val="0070C0"/>
                            </a:solidFill>
                            <a:latin typeface="Cambria Math" panose="02040503050406030204" pitchFamily="18" charset="0"/>
                          </a:rPr>
                          <m:t>1</m:t>
                        </m:r>
                      </m:sub>
                      <m:sup>
                        <m:r>
                          <a:rPr lang="en-US" sz="2300" i="1">
                            <a:solidFill>
                              <a:srgbClr val="0070C0"/>
                            </a:solidFill>
                            <a:latin typeface="Cambria Math" panose="02040503050406030204" pitchFamily="18" charset="0"/>
                          </a:rPr>
                          <m:t>′</m:t>
                        </m:r>
                      </m:sup>
                    </m:sSubSup>
                    <m:r>
                      <a:rPr lang="en-US" sz="2300" i="1">
                        <a:solidFill>
                          <a:srgbClr val="0070C0"/>
                        </a:solidFill>
                        <a:latin typeface="Cambria Math" panose="02040503050406030204" pitchFamily="18" charset="0"/>
                      </a:rPr>
                      <m:t>=</m:t>
                    </m:r>
                    <m:sSub>
                      <m:sSubPr>
                        <m:ctrlPr>
                          <a:rPr lang="en-US" sz="2300" i="1">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𝑦</m:t>
                        </m:r>
                      </m:e>
                      <m:sub>
                        <m:r>
                          <a:rPr lang="en-US" sz="2300" i="1">
                            <a:solidFill>
                              <a:srgbClr val="0070C0"/>
                            </a:solidFill>
                            <a:latin typeface="Cambria Math" panose="02040503050406030204" pitchFamily="18" charset="0"/>
                          </a:rPr>
                          <m:t>0</m:t>
                        </m:r>
                      </m:sub>
                    </m:sSub>
                    <m:r>
                      <a:rPr lang="en-US" sz="2300" i="1">
                        <a:solidFill>
                          <a:srgbClr val="0070C0"/>
                        </a:solidFill>
                        <a:latin typeface="Cambria Math" panose="02040503050406030204" pitchFamily="18" charset="0"/>
                      </a:rPr>
                      <m:t>+  </m:t>
                    </m:r>
                    <m:f>
                      <m:fPr>
                        <m:ctrlPr>
                          <a:rPr lang="en-US" sz="2300" i="1">
                            <a:solidFill>
                              <a:srgbClr val="0070C0"/>
                            </a:solidFill>
                            <a:latin typeface="Cambria Math" panose="02040503050406030204" pitchFamily="18" charset="0"/>
                          </a:rPr>
                        </m:ctrlPr>
                      </m:fPr>
                      <m:num>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𝑡</m:t>
                            </m:r>
                          </m:e>
                          <m:sub>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𝑡</m:t>
                            </m:r>
                          </m:e>
                          <m:sub>
                            <m:r>
                              <a:rPr lang="en-US" sz="2300" i="1">
                                <a:solidFill>
                                  <a:srgbClr val="0070C0"/>
                                </a:solidFill>
                                <a:latin typeface="Cambria Math" panose="02040503050406030204" pitchFamily="18" charset="0"/>
                              </a:rPr>
                              <m:t>0</m:t>
                            </m:r>
                          </m:sub>
                        </m:sSub>
                      </m:num>
                      <m:den>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𝑡</m:t>
                            </m:r>
                          </m:e>
                          <m:sub>
                            <m:r>
                              <a:rPr lang="en-US" sz="2300" i="1">
                                <a:solidFill>
                                  <a:srgbClr val="0070C0"/>
                                </a:solidFill>
                                <a:latin typeface="Cambria Math" panose="02040503050406030204" pitchFamily="18" charset="0"/>
                              </a:rPr>
                              <m:t>5</m:t>
                            </m:r>
                          </m:sub>
                        </m:sSub>
                        <m:r>
                          <a:rPr lang="en-US" sz="2300" i="1">
                            <a:solidFill>
                              <a:srgbClr val="0070C0"/>
                            </a:solidFill>
                            <a:latin typeface="Cambria Math" panose="02040503050406030204" pitchFamily="18" charset="0"/>
                          </a:rPr>
                          <m:t> −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𝑡</m:t>
                            </m:r>
                          </m:e>
                          <m:sub>
                            <m:r>
                              <a:rPr lang="en-US" sz="2300" i="1">
                                <a:solidFill>
                                  <a:srgbClr val="0070C0"/>
                                </a:solidFill>
                                <a:latin typeface="Cambria Math" panose="02040503050406030204" pitchFamily="18" charset="0"/>
                              </a:rPr>
                              <m:t>0</m:t>
                            </m:r>
                          </m:sub>
                        </m:sSub>
                      </m:den>
                    </m:f>
                    <m:r>
                      <a:rPr lang="en-US" sz="2300" i="1">
                        <a:solidFill>
                          <a:srgbClr val="0070C0"/>
                        </a:solidFill>
                        <a:latin typeface="Cambria Math" panose="02040503050406030204" pitchFamily="18" charset="0"/>
                      </a:rPr>
                      <m:t>×(</m:t>
                    </m:r>
                    <m:sSub>
                      <m:sSubPr>
                        <m:ctrlPr>
                          <a:rPr lang="en-US" sz="2300" i="1">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𝑦</m:t>
                        </m:r>
                      </m:e>
                      <m:sub>
                        <m:r>
                          <a:rPr lang="en-US" sz="2300" i="1">
                            <a:solidFill>
                              <a:srgbClr val="0070C0"/>
                            </a:solidFill>
                            <a:latin typeface="Cambria Math" panose="02040503050406030204" pitchFamily="18" charset="0"/>
                          </a:rPr>
                          <m:t>5</m:t>
                        </m:r>
                      </m:sub>
                    </m:sSub>
                    <m:r>
                      <a:rPr lang="en-US" sz="2300" i="1">
                        <a:solidFill>
                          <a:srgbClr val="0070C0"/>
                        </a:solidFill>
                        <a:latin typeface="Cambria Math" panose="02040503050406030204" pitchFamily="18" charset="0"/>
                      </a:rPr>
                      <m:t>−</m:t>
                    </m:r>
                    <m:sSub>
                      <m:sSubPr>
                        <m:ctrlPr>
                          <a:rPr lang="en-US" sz="2300" i="1">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𝑦</m:t>
                        </m:r>
                      </m:e>
                      <m:sub>
                        <m:r>
                          <a:rPr lang="en-US" sz="2300" i="1">
                            <a:solidFill>
                              <a:srgbClr val="0070C0"/>
                            </a:solidFill>
                            <a:latin typeface="Cambria Math" panose="02040503050406030204" pitchFamily="18" charset="0"/>
                          </a:rPr>
                          <m:t>0</m:t>
                        </m:r>
                      </m:sub>
                    </m:sSub>
                    <m:r>
                      <a:rPr lang="en-US" sz="2300" i="1">
                        <a:solidFill>
                          <a:srgbClr val="0070C0"/>
                        </a:solidFill>
                        <a:latin typeface="Cambria Math" panose="02040503050406030204" pitchFamily="18" charset="0"/>
                      </a:rPr>
                      <m:t>)</m:t>
                    </m:r>
                  </m:oMath>
                </a14:m>
                <a:endParaRPr lang="en-US" sz="2300" dirty="0">
                  <a:solidFill>
                    <a:srgbClr val="0070C0"/>
                  </a:solidFill>
                </a:endParaRPr>
              </a:p>
              <a:p>
                <a:pPr>
                  <a:spcAft>
                    <a:spcPts val="600"/>
                  </a:spcAft>
                </a:pPr>
                <a:endParaRPr lang="en-US" sz="1800" dirty="0">
                  <a:solidFill>
                    <a:srgbClr val="0070C0"/>
                  </a:solidFill>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877077" y="1180030"/>
                <a:ext cx="11187405" cy="5615217"/>
              </a:xfrm>
              <a:prstGeom prst="rect">
                <a:avLst/>
              </a:prstGeom>
              <a:blipFill rotWithShape="0">
                <a:blip r:embed="rId2"/>
                <a:stretch>
                  <a:fillRect l="-654"/>
                </a:stretch>
              </a:blipFill>
            </p:spPr>
            <p:txBody>
              <a:bodyPr/>
              <a:lstStyle/>
              <a:p>
                <a:r>
                  <a:rPr lang="en-US">
                    <a:noFill/>
                  </a:rPr>
                  <a:t> </a:t>
                </a:r>
              </a:p>
            </p:txBody>
          </p:sp>
        </mc:Fallback>
      </mc:AlternateContent>
      <p:pic>
        <p:nvPicPr>
          <p:cNvPr id="9" name="Picture 4"/>
          <p:cNvPicPr>
            <a:picLocks noChangeAspect="1" noChangeArrowheads="1"/>
          </p:cNvPicPr>
          <p:nvPr/>
        </p:nvPicPr>
        <p:blipFill>
          <a:blip r:embed="rId3" cstate="print"/>
          <a:srcRect/>
          <a:stretch>
            <a:fillRect/>
          </a:stretch>
        </p:blipFill>
        <p:spPr bwMode="auto">
          <a:xfrm>
            <a:off x="2244974" y="773873"/>
            <a:ext cx="8103799" cy="2005186"/>
          </a:xfrm>
          <a:prstGeom prst="rect">
            <a:avLst/>
          </a:prstGeom>
          <a:noFill/>
          <a:ln w="9525">
            <a:noFill/>
            <a:miter lim="800000"/>
            <a:headEnd/>
            <a:tailEnd/>
          </a:ln>
        </p:spPr>
      </p:pic>
    </p:spTree>
    <p:extLst>
      <p:ext uri="{BB962C8B-B14F-4D97-AF65-F5344CB8AC3E}">
        <p14:creationId xmlns:p14="http://schemas.microsoft.com/office/powerpoint/2010/main" val="276765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1000"/>
                                        <p:tgtEl>
                                          <p:spTgt spid="7">
                                            <p:txEl>
                                              <p:pRg st="7" end="7"/>
                                            </p:txEl>
                                          </p:spTgt>
                                        </p:tgtEl>
                                      </p:cBhvr>
                                    </p:animEffect>
                                    <p:anim calcmode="lin" valueType="num">
                                      <p:cBhvr>
                                        <p:cTn id="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8" end="8"/>
                                            </p:txEl>
                                          </p:spTgt>
                                        </p:tgtEl>
                                        <p:attrNameLst>
                                          <p:attrName>style.visibility</p:attrName>
                                        </p:attrNameLst>
                                      </p:cBhvr>
                                      <p:to>
                                        <p:strVal val="visible"/>
                                      </p:to>
                                    </p:set>
                                    <p:animEffect transition="in" filter="fade">
                                      <p:cBhvr>
                                        <p:cTn id="12" dur="1000"/>
                                        <p:tgtEl>
                                          <p:spTgt spid="7">
                                            <p:txEl>
                                              <p:pRg st="8" end="8"/>
                                            </p:txEl>
                                          </p:spTgt>
                                        </p:tgtEl>
                                      </p:cBhvr>
                                    </p:animEffect>
                                    <p:anim calcmode="lin" valueType="num">
                                      <p:cBhvr>
                                        <p:cTn id="1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8" end="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animEffect transition="in" filter="fade">
                                      <p:cBhvr>
                                        <p:cTn id="17" dur="1000"/>
                                        <p:tgtEl>
                                          <p:spTgt spid="7">
                                            <p:txEl>
                                              <p:pRg st="9" end="9"/>
                                            </p:txEl>
                                          </p:spTgt>
                                        </p:tgtEl>
                                      </p:cBhvr>
                                    </p:animEffect>
                                    <p:anim calcmode="lin" valueType="num">
                                      <p:cBhvr>
                                        <p:cTn id="18"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smtClean="0"/>
              <a:t>Trajectory Data Reduction Techniques</a:t>
            </a:r>
            <a:endParaRPr lang="en-US" sz="3000" dirty="0"/>
          </a:p>
        </p:txBody>
      </p:sp>
      <p:sp>
        <p:nvSpPr>
          <p:cNvPr id="5" name="Rectangle 4"/>
          <p:cNvSpPr/>
          <p:nvPr/>
        </p:nvSpPr>
        <p:spPr>
          <a:xfrm>
            <a:off x="2474990" y="2415347"/>
            <a:ext cx="7073153" cy="1802089"/>
          </a:xfrm>
          <a:prstGeom prst="rect">
            <a:avLst/>
          </a:prstGeom>
          <a:noFill/>
          <a:ln>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srgbClr val="0070C0"/>
                </a:solidFill>
              </a:rPr>
              <a:t>What if we just sample every </a:t>
            </a:r>
            <a:r>
              <a:rPr lang="en-US" sz="2400" dirty="0" err="1" smtClean="0">
                <a:solidFill>
                  <a:srgbClr val="0070C0"/>
                </a:solidFill>
              </a:rPr>
              <a:t>i</a:t>
            </a:r>
            <a:r>
              <a:rPr lang="en-US" sz="2400" baseline="30000" dirty="0" err="1" smtClean="0">
                <a:solidFill>
                  <a:srgbClr val="0070C0"/>
                </a:solidFill>
              </a:rPr>
              <a:t>th</a:t>
            </a:r>
            <a:r>
              <a:rPr lang="en-US" sz="2400" dirty="0" smtClean="0">
                <a:solidFill>
                  <a:srgbClr val="0070C0"/>
                </a:solidFill>
              </a:rPr>
              <a:t> point from the trajectory and call it a compressed trajectory?</a:t>
            </a:r>
            <a:endParaRPr lang="en-US" sz="2400" dirty="0">
              <a:solidFill>
                <a:srgbClr val="0070C0"/>
              </a:solidFill>
            </a:endParaRPr>
          </a:p>
        </p:txBody>
      </p:sp>
    </p:spTree>
    <p:extLst>
      <p:ext uri="{BB962C8B-B14F-4D97-AF65-F5344CB8AC3E}">
        <p14:creationId xmlns:p14="http://schemas.microsoft.com/office/powerpoint/2010/main" val="365212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smtClean="0"/>
              <a:t>Trajectory Data Reduction Techniques</a:t>
            </a:r>
            <a:endParaRPr lang="en-US" sz="3000" dirty="0"/>
          </a:p>
        </p:txBody>
      </p:sp>
      <p:sp>
        <p:nvSpPr>
          <p:cNvPr id="8" name="Content Placeholder 2"/>
          <p:cNvSpPr>
            <a:spLocks noGrp="1"/>
          </p:cNvSpPr>
          <p:nvPr>
            <p:ph idx="1"/>
          </p:nvPr>
        </p:nvSpPr>
        <p:spPr>
          <a:xfrm>
            <a:off x="841850" y="1295400"/>
            <a:ext cx="10910048" cy="5042647"/>
          </a:xfrm>
        </p:spPr>
        <p:txBody>
          <a:bodyPr>
            <a:normAutofit/>
          </a:bodyPr>
          <a:lstStyle/>
          <a:p>
            <a:pPr>
              <a:spcAft>
                <a:spcPts val="1200"/>
              </a:spcAft>
            </a:pPr>
            <a:r>
              <a:rPr lang="en-US" sz="2200" b="1" dirty="0" smtClean="0"/>
              <a:t>Batched Compression</a:t>
            </a:r>
            <a:r>
              <a:rPr lang="en-US" sz="2200" dirty="0" smtClean="0"/>
              <a:t>: </a:t>
            </a:r>
          </a:p>
          <a:p>
            <a:pPr lvl="1">
              <a:spcAft>
                <a:spcPts val="1200"/>
              </a:spcAft>
            </a:pPr>
            <a:r>
              <a:rPr lang="en-US" sz="2200" dirty="0" smtClean="0"/>
              <a:t>Collect full set of location points and then compress the data set for transmission to the location server.</a:t>
            </a:r>
          </a:p>
          <a:p>
            <a:pPr lvl="1">
              <a:spcAft>
                <a:spcPts val="1200"/>
              </a:spcAft>
            </a:pPr>
            <a:r>
              <a:rPr lang="en-US" sz="2200" dirty="0" smtClean="0"/>
              <a:t>Applications: content sharing sites such as </a:t>
            </a:r>
            <a:r>
              <a:rPr lang="en-US" sz="2200" dirty="0" err="1" smtClean="0"/>
              <a:t>Everytrail</a:t>
            </a:r>
            <a:r>
              <a:rPr lang="en-US" sz="2200" dirty="0" smtClean="0"/>
              <a:t> and </a:t>
            </a:r>
            <a:r>
              <a:rPr lang="en-US" sz="2200" dirty="0" err="1" smtClean="0"/>
              <a:t>Bikely</a:t>
            </a:r>
            <a:r>
              <a:rPr lang="en-US" sz="2200" dirty="0" smtClean="0"/>
              <a:t>.</a:t>
            </a:r>
          </a:p>
          <a:p>
            <a:pPr lvl="1">
              <a:spcAft>
                <a:spcPts val="1200"/>
              </a:spcAft>
            </a:pPr>
            <a:r>
              <a:rPr lang="en-US" sz="2200" dirty="0" smtClean="0"/>
              <a:t>Techniques include Douglas-</a:t>
            </a:r>
            <a:r>
              <a:rPr lang="en-US" sz="2200" dirty="0" err="1" smtClean="0"/>
              <a:t>Peucker</a:t>
            </a:r>
            <a:r>
              <a:rPr lang="en-US" sz="2200" dirty="0" smtClean="0"/>
              <a:t> Algorithm, top-down time-ratio (TD-TR), and Bellman's algorithm.</a:t>
            </a:r>
          </a:p>
          <a:p>
            <a:pPr lvl="2"/>
            <a:endParaRPr lang="en-US" dirty="0"/>
          </a:p>
        </p:txBody>
      </p:sp>
    </p:spTree>
    <p:extLst>
      <p:ext uri="{BB962C8B-B14F-4D97-AF65-F5344CB8AC3E}">
        <p14:creationId xmlns:p14="http://schemas.microsoft.com/office/powerpoint/2010/main" val="180872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smtClean="0"/>
              <a:t>Batched Compression: Douglas-</a:t>
            </a:r>
            <a:r>
              <a:rPr lang="en-US" sz="3000" dirty="0" err="1" smtClean="0"/>
              <a:t>Peucker</a:t>
            </a:r>
            <a:r>
              <a:rPr lang="en-US" sz="3000" dirty="0" smtClean="0"/>
              <a:t> Algorithm</a:t>
            </a:r>
            <a:endParaRPr lang="en-US" sz="3000" dirty="0"/>
          </a:p>
        </p:txBody>
      </p:sp>
      <p:sp>
        <p:nvSpPr>
          <p:cNvPr id="5" name="Content Placeholder 2"/>
          <p:cNvSpPr>
            <a:spLocks noGrp="1"/>
          </p:cNvSpPr>
          <p:nvPr>
            <p:ph idx="1"/>
          </p:nvPr>
        </p:nvSpPr>
        <p:spPr>
          <a:xfrm>
            <a:off x="878541" y="1246094"/>
            <a:ext cx="10945906" cy="4602163"/>
          </a:xfrm>
        </p:spPr>
        <p:txBody>
          <a:bodyPr>
            <a:noAutofit/>
          </a:bodyPr>
          <a:lstStyle/>
          <a:p>
            <a:pPr>
              <a:spcAft>
                <a:spcPts val="1200"/>
              </a:spcAft>
            </a:pPr>
            <a:r>
              <a:rPr lang="en-US" sz="2300" dirty="0" smtClean="0"/>
              <a:t>Preserve directional trends in the approximated trajectory using the perpendicular Euclidean distance as the error measure.</a:t>
            </a:r>
          </a:p>
          <a:p>
            <a:pPr marL="514350" indent="-514350">
              <a:spcAft>
                <a:spcPts val="1200"/>
              </a:spcAft>
              <a:buFont typeface="+mj-lt"/>
              <a:buAutoNum type="arabicPeriod"/>
            </a:pPr>
            <a:r>
              <a:rPr lang="en-US" sz="2300" dirty="0" smtClean="0"/>
              <a:t>Replace the original trajectory by an approximate line segment. </a:t>
            </a:r>
          </a:p>
          <a:p>
            <a:pPr marL="514350" indent="-514350">
              <a:spcAft>
                <a:spcPts val="1200"/>
              </a:spcAft>
              <a:buFont typeface="+mj-lt"/>
              <a:buAutoNum type="arabicPeriod"/>
            </a:pPr>
            <a:r>
              <a:rPr lang="en-US" sz="2300" dirty="0" smtClean="0"/>
              <a:t>If the replacement does not meet the specified error requirement, it recursively partitions the original problem into two </a:t>
            </a:r>
            <a:r>
              <a:rPr lang="en-US" sz="2300" dirty="0" err="1" smtClean="0"/>
              <a:t>subproblems</a:t>
            </a:r>
            <a:r>
              <a:rPr lang="en-US" sz="2300" dirty="0" smtClean="0"/>
              <a:t> by selecting the location point contributing the most errors as the </a:t>
            </a:r>
            <a:r>
              <a:rPr lang="en-US" sz="2300" i="1" dirty="0" smtClean="0">
                <a:solidFill>
                  <a:srgbClr val="C00000"/>
                </a:solidFill>
              </a:rPr>
              <a:t>split point</a:t>
            </a:r>
            <a:r>
              <a:rPr lang="en-US" sz="2300" dirty="0" smtClean="0"/>
              <a:t>. </a:t>
            </a:r>
          </a:p>
          <a:p>
            <a:pPr marL="514350" indent="-514350">
              <a:spcAft>
                <a:spcPts val="1200"/>
              </a:spcAft>
              <a:buFont typeface="+mj-lt"/>
              <a:buAutoNum type="arabicPeriod"/>
            </a:pPr>
            <a:r>
              <a:rPr lang="en-US" sz="2300" dirty="0" smtClean="0"/>
              <a:t>This process continues until the error between the approximated trajectory and the original trajectory is below the specified error threshold. </a:t>
            </a:r>
          </a:p>
          <a:p>
            <a:endParaRPr lang="en-US" sz="2800" dirty="0"/>
          </a:p>
        </p:txBody>
      </p:sp>
    </p:spTree>
    <p:extLst>
      <p:ext uri="{BB962C8B-B14F-4D97-AF65-F5344CB8AC3E}">
        <p14:creationId xmlns:p14="http://schemas.microsoft.com/office/powerpoint/2010/main" val="207169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smtClean="0"/>
              <a:t>Batched Compression: Douglas-</a:t>
            </a:r>
            <a:r>
              <a:rPr lang="en-US" sz="3000" dirty="0" err="1" smtClean="0"/>
              <a:t>Peucker</a:t>
            </a:r>
            <a:r>
              <a:rPr lang="en-US" sz="3000" dirty="0" smtClean="0"/>
              <a:t> (DP) Algorithm</a:t>
            </a:r>
            <a:endParaRPr lang="en-US" sz="3000" dirty="0"/>
          </a:p>
        </p:txBody>
      </p:sp>
      <p:sp>
        <p:nvSpPr>
          <p:cNvPr id="6" name="Content Placeholder 2"/>
          <p:cNvSpPr>
            <a:spLocks noGrp="1"/>
          </p:cNvSpPr>
          <p:nvPr>
            <p:ph idx="1"/>
          </p:nvPr>
        </p:nvSpPr>
        <p:spPr>
          <a:xfrm>
            <a:off x="1174376" y="1344706"/>
            <a:ext cx="9332259" cy="4975412"/>
          </a:xfrm>
        </p:spPr>
        <p:txBody>
          <a:bodyPr>
            <a:normAutofit/>
          </a:bodyPr>
          <a:lstStyle/>
          <a:p>
            <a:endParaRPr lang="en-US" dirty="0" smtClean="0"/>
          </a:p>
          <a:p>
            <a:endParaRPr lang="en-US" dirty="0" smtClean="0"/>
          </a:p>
          <a:p>
            <a:pPr>
              <a:buNone/>
            </a:pPr>
            <a:endParaRPr lang="en-US" dirty="0" smtClean="0"/>
          </a:p>
          <a:p>
            <a:r>
              <a:rPr lang="en-US" dirty="0" smtClean="0"/>
              <a:t>Split at the point with most error.</a:t>
            </a:r>
          </a:p>
          <a:p>
            <a:endParaRPr lang="en-US" dirty="0" smtClean="0"/>
          </a:p>
          <a:p>
            <a:endParaRPr lang="en-US" dirty="0" smtClean="0"/>
          </a:p>
          <a:p>
            <a:endParaRPr lang="en-US" dirty="0" smtClean="0"/>
          </a:p>
          <a:p>
            <a:endParaRPr lang="en-US" dirty="0" smtClean="0"/>
          </a:p>
          <a:p>
            <a:r>
              <a:rPr lang="en-US" dirty="0" smtClean="0"/>
              <a:t>Repeat until all the errors &lt; given threshold</a:t>
            </a:r>
          </a:p>
        </p:txBody>
      </p:sp>
      <p:pic>
        <p:nvPicPr>
          <p:cNvPr id="7" name="Picture 3"/>
          <p:cNvPicPr>
            <a:picLocks noChangeAspect="1" noChangeArrowheads="1"/>
          </p:cNvPicPr>
          <p:nvPr/>
        </p:nvPicPr>
        <p:blipFill>
          <a:blip r:embed="rId2" cstate="print"/>
          <a:srcRect/>
          <a:stretch>
            <a:fillRect/>
          </a:stretch>
        </p:blipFill>
        <p:spPr bwMode="auto">
          <a:xfrm>
            <a:off x="2573430" y="1069708"/>
            <a:ext cx="6534150" cy="1609725"/>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2707341" y="3442446"/>
            <a:ext cx="6534150" cy="1609725"/>
          </a:xfrm>
          <a:prstGeom prst="rect">
            <a:avLst/>
          </a:prstGeom>
          <a:noFill/>
          <a:ln w="9525">
            <a:noFill/>
            <a:miter lim="800000"/>
            <a:headEnd/>
            <a:tailEnd/>
          </a:ln>
        </p:spPr>
      </p:pic>
      <p:sp>
        <p:nvSpPr>
          <p:cNvPr id="9" name="Oval 8"/>
          <p:cNvSpPr/>
          <p:nvPr/>
        </p:nvSpPr>
        <p:spPr>
          <a:xfrm rot="21304468">
            <a:off x="6577669" y="1564899"/>
            <a:ext cx="278976"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348330">
            <a:off x="4328600" y="3454342"/>
            <a:ext cx="3048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93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nodeType="withEffect">
                                  <p:stCondLst>
                                    <p:cond delay="0"/>
                                  </p:stCondLst>
                                  <p:childTnLst>
                                    <p:set>
                                      <p:cBhvr>
                                        <p:cTn id="19" dur="1" fill="hold">
                                          <p:stCondLst>
                                            <p:cond delay="0"/>
                                          </p:stCondLst>
                                        </p:cTn>
                                        <p:tgtEl>
                                          <p:spTgt spid="6">
                                            <p:txEl>
                                              <p:pRg st="8" end="8"/>
                                            </p:txEl>
                                          </p:spTgt>
                                        </p:tgtEl>
                                        <p:attrNameLst>
                                          <p:attrName>style.visibility</p:attrName>
                                        </p:attrNameLst>
                                      </p:cBhvr>
                                      <p:to>
                                        <p:strVal val="visible"/>
                                      </p:to>
                                    </p:set>
                                    <p:animEffect transition="in" filter="blinds(horizontal)">
                                      <p:cBhvr>
                                        <p:cTn id="20" dur="500"/>
                                        <p:tgtEl>
                                          <p:spTgt spid="6">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smtClean="0"/>
              <a:t>Batched Compression: Other Algorithms</a:t>
            </a:r>
            <a:endParaRPr lang="en-US" sz="3000" dirty="0"/>
          </a:p>
        </p:txBody>
      </p:sp>
      <p:sp>
        <p:nvSpPr>
          <p:cNvPr id="11" name="Content Placeholder 2"/>
          <p:cNvSpPr>
            <a:spLocks noGrp="1"/>
          </p:cNvSpPr>
          <p:nvPr>
            <p:ph idx="1"/>
          </p:nvPr>
        </p:nvSpPr>
        <p:spPr>
          <a:xfrm>
            <a:off x="788895" y="1099390"/>
            <a:ext cx="11200942" cy="4525963"/>
          </a:xfrm>
        </p:spPr>
        <p:txBody>
          <a:bodyPr>
            <a:noAutofit/>
          </a:bodyPr>
          <a:lstStyle/>
          <a:p>
            <a:pPr>
              <a:spcAft>
                <a:spcPts val="1200"/>
              </a:spcAft>
            </a:pPr>
            <a:r>
              <a:rPr lang="en-US" sz="2100" dirty="0" smtClean="0"/>
              <a:t>DP uses perpendicular Euclidean distance as the error measure. Also, it’s heuristic based, i.e., no guarantee that the selected split points are the best choice.  </a:t>
            </a:r>
          </a:p>
          <a:p>
            <a:pPr>
              <a:spcAft>
                <a:spcPts val="1200"/>
              </a:spcAft>
            </a:pPr>
            <a:r>
              <a:rPr lang="en-US" sz="2100" dirty="0" smtClean="0"/>
              <a:t>TDTR uses time synchronized Euclidean distance as the error measure to take into account the geometric and temporal properties of object movements.</a:t>
            </a:r>
          </a:p>
          <a:p>
            <a:pPr>
              <a:spcAft>
                <a:spcPts val="1200"/>
              </a:spcAft>
            </a:pPr>
            <a:r>
              <a:rPr lang="en-US" sz="2100" dirty="0" smtClean="0"/>
              <a:t>Bellman Algorithm employs dynamic programming technique to ensure that the approximated trajectory is optimal</a:t>
            </a:r>
          </a:p>
          <a:p>
            <a:pPr lvl="1">
              <a:spcAft>
                <a:spcPts val="1200"/>
              </a:spcAft>
            </a:pPr>
            <a:r>
              <a:rPr lang="en-US" sz="2100" dirty="0" smtClean="0"/>
              <a:t>Its computational cost is high.</a:t>
            </a:r>
          </a:p>
          <a:p>
            <a:pPr lvl="1">
              <a:spcAft>
                <a:spcPts val="1200"/>
              </a:spcAft>
            </a:pPr>
            <a:r>
              <a:rPr lang="en-US" sz="2100" dirty="0" smtClean="0"/>
              <a:t>More details </a:t>
            </a:r>
            <a:r>
              <a:rPr lang="en-US" sz="2100" dirty="0"/>
              <a:t>in Bellman 1961 http://dl.acm.org/citation.cfm?id=366611</a:t>
            </a:r>
            <a:endParaRPr lang="en-US" sz="2100" dirty="0" smtClean="0"/>
          </a:p>
          <a:p>
            <a:endParaRPr lang="en-US" sz="2800" dirty="0"/>
          </a:p>
        </p:txBody>
      </p:sp>
    </p:spTree>
    <p:extLst>
      <p:ext uri="{BB962C8B-B14F-4D97-AF65-F5344CB8AC3E}">
        <p14:creationId xmlns:p14="http://schemas.microsoft.com/office/powerpoint/2010/main" val="16924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smtClean="0"/>
              <a:t>Trajectory Data Reduction Techniques</a:t>
            </a:r>
            <a:endParaRPr lang="en-US" sz="3000" dirty="0"/>
          </a:p>
        </p:txBody>
      </p:sp>
      <p:sp>
        <p:nvSpPr>
          <p:cNvPr id="8" name="Content Placeholder 2"/>
          <p:cNvSpPr>
            <a:spLocks noGrp="1"/>
          </p:cNvSpPr>
          <p:nvPr>
            <p:ph idx="1"/>
          </p:nvPr>
        </p:nvSpPr>
        <p:spPr>
          <a:xfrm>
            <a:off x="841850" y="3523129"/>
            <a:ext cx="10910048" cy="2814918"/>
          </a:xfrm>
        </p:spPr>
        <p:txBody>
          <a:bodyPr>
            <a:normAutofit/>
          </a:bodyPr>
          <a:lstStyle/>
          <a:p>
            <a:r>
              <a:rPr lang="en-US" sz="2200" b="1" dirty="0" smtClean="0"/>
              <a:t>On-line Data Reduction</a:t>
            </a:r>
          </a:p>
          <a:p>
            <a:pPr lvl="1"/>
            <a:r>
              <a:rPr lang="en-US" sz="2200" dirty="0" smtClean="0"/>
              <a:t>Selective on-line updates of the locations based on specified precision requirements.</a:t>
            </a:r>
          </a:p>
          <a:p>
            <a:pPr lvl="1"/>
            <a:r>
              <a:rPr lang="en-US" sz="2200" dirty="0" smtClean="0"/>
              <a:t>Applications: traffic monitoring and fleet management.</a:t>
            </a:r>
          </a:p>
          <a:p>
            <a:pPr lvl="1"/>
            <a:r>
              <a:rPr lang="en-US" sz="2200" dirty="0" smtClean="0"/>
              <a:t>Techniques include Reservoir Sampling, Sliding Window, and Open Window.</a:t>
            </a:r>
          </a:p>
          <a:p>
            <a:pPr lvl="2"/>
            <a:endParaRPr lang="en-US" dirty="0"/>
          </a:p>
        </p:txBody>
      </p:sp>
      <p:sp>
        <p:nvSpPr>
          <p:cNvPr id="2" name="Rectangle 1"/>
          <p:cNvSpPr/>
          <p:nvPr/>
        </p:nvSpPr>
        <p:spPr>
          <a:xfrm>
            <a:off x="1579582" y="1163618"/>
            <a:ext cx="9144000" cy="1739153"/>
          </a:xfrm>
          <a:prstGeom prst="rect">
            <a:avLst/>
          </a:prstGeom>
          <a:noFill/>
          <a:ln>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lang="en-US" sz="2300" b="1" dirty="0" smtClean="0"/>
              <a:t>Consider the scenario: </a:t>
            </a:r>
            <a:r>
              <a:rPr lang="en-US" sz="2300" dirty="0" smtClean="0"/>
              <a:t>You are managing a trucks fleet and are interested in collecting GPS data from the fleet. However, you have limited memory on trucks and the internet connection is not reliable. How would you proceed?</a:t>
            </a:r>
            <a:endParaRPr lang="en-US" sz="2300" dirty="0"/>
          </a:p>
        </p:txBody>
      </p:sp>
    </p:spTree>
    <p:extLst>
      <p:ext uri="{BB962C8B-B14F-4D97-AF65-F5344CB8AC3E}">
        <p14:creationId xmlns:p14="http://schemas.microsoft.com/office/powerpoint/2010/main" val="357353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smtClean="0"/>
              <a:t>Online Data reduction Techniques: Reservoir sampling</a:t>
            </a:r>
            <a:endParaRPr lang="en-US" sz="3000" dirty="0"/>
          </a:p>
        </p:txBody>
      </p:sp>
      <p:sp>
        <p:nvSpPr>
          <p:cNvPr id="5" name="Content Placeholder 2"/>
          <p:cNvSpPr>
            <a:spLocks noGrp="1"/>
          </p:cNvSpPr>
          <p:nvPr>
            <p:ph idx="1"/>
          </p:nvPr>
        </p:nvSpPr>
        <p:spPr>
          <a:xfrm>
            <a:off x="603911" y="881450"/>
            <a:ext cx="11205883" cy="5388150"/>
          </a:xfrm>
        </p:spPr>
        <p:txBody>
          <a:bodyPr>
            <a:noAutofit/>
          </a:bodyPr>
          <a:lstStyle/>
          <a:p>
            <a:pPr>
              <a:spcAft>
                <a:spcPts val="1200"/>
              </a:spcAft>
            </a:pPr>
            <a:r>
              <a:rPr lang="en-US" sz="2200" dirty="0" smtClean="0"/>
              <a:t>Generate an approximated trajectory of size R (i.e., R items).</a:t>
            </a:r>
          </a:p>
          <a:p>
            <a:pPr lvl="1">
              <a:spcAft>
                <a:spcPts val="1200"/>
              </a:spcAft>
            </a:pPr>
            <a:r>
              <a:rPr lang="en-US" sz="2200" dirty="0" smtClean="0"/>
              <a:t>Maintain a reservoir of size R. </a:t>
            </a:r>
          </a:p>
          <a:p>
            <a:pPr lvl="1">
              <a:spcAft>
                <a:spcPts val="1200"/>
              </a:spcAft>
            </a:pPr>
            <a:r>
              <a:rPr lang="en-US" sz="2200" dirty="0" smtClean="0"/>
              <a:t>Save first R samples in the reservoir.</a:t>
            </a:r>
            <a:endParaRPr lang="en-US" sz="2200" dirty="0"/>
          </a:p>
          <a:p>
            <a:pPr lvl="1">
              <a:spcAft>
                <a:spcPts val="1200"/>
              </a:spcAft>
            </a:pPr>
            <a:r>
              <a:rPr lang="en-US" sz="2200" dirty="0" smtClean="0"/>
              <a:t>When the k</a:t>
            </a:r>
            <a:r>
              <a:rPr lang="en-US" sz="2200" baseline="30000" dirty="0" smtClean="0"/>
              <a:t>th</a:t>
            </a:r>
            <a:r>
              <a:rPr lang="en-US" sz="2200" dirty="0" smtClean="0"/>
              <a:t> location point is acquired (k &gt; R).  </a:t>
            </a:r>
          </a:p>
          <a:p>
            <a:pPr lvl="2">
              <a:spcAft>
                <a:spcPts val="1200"/>
              </a:spcAft>
            </a:pPr>
            <a:r>
              <a:rPr lang="en-US" sz="2200" dirty="0" smtClean="0"/>
              <a:t>Generate a random number j between 1 and k.</a:t>
            </a:r>
          </a:p>
          <a:p>
            <a:pPr lvl="2">
              <a:spcAft>
                <a:spcPts val="1200"/>
              </a:spcAft>
            </a:pPr>
            <a:r>
              <a:rPr lang="en-US" sz="2200" dirty="0" smtClean="0"/>
              <a:t>If j &lt; R then evict </a:t>
            </a:r>
            <a:r>
              <a:rPr lang="en-US" sz="2200" dirty="0" err="1" smtClean="0"/>
              <a:t>j</a:t>
            </a:r>
            <a:r>
              <a:rPr lang="en-US" sz="2200" baseline="30000" dirty="0" err="1" smtClean="0"/>
              <a:t>th</a:t>
            </a:r>
            <a:r>
              <a:rPr lang="en-US" sz="2200" dirty="0" smtClean="0"/>
              <a:t> item from reservoir. </a:t>
            </a:r>
          </a:p>
          <a:p>
            <a:pPr lvl="1">
              <a:spcAft>
                <a:spcPts val="1200"/>
              </a:spcAft>
            </a:pPr>
            <a:r>
              <a:rPr lang="en-US" sz="2200" dirty="0" smtClean="0"/>
              <a:t>the reservoir algorithm always maintains a uniform sample of the evolving trajectory without even knowing the eventual trajectory size. </a:t>
            </a:r>
          </a:p>
          <a:p>
            <a:pPr lvl="1">
              <a:spcAft>
                <a:spcPts val="1200"/>
              </a:spcAft>
            </a:pPr>
            <a:r>
              <a:rPr lang="en-US" sz="2200" dirty="0"/>
              <a:t>See (</a:t>
            </a:r>
            <a:r>
              <a:rPr lang="en-US" sz="2200" dirty="0">
                <a:hlinkClick r:id="rId2"/>
              </a:rPr>
              <a:t>http://</a:t>
            </a:r>
            <a:r>
              <a:rPr lang="en-US" sz="2200" dirty="0" smtClean="0">
                <a:hlinkClick r:id="rId2"/>
              </a:rPr>
              <a:t>austinrochford.com/posts/2014-11-30-reservoir-sampling.html</a:t>
            </a:r>
            <a:r>
              <a:rPr lang="en-US" sz="2200" dirty="0" smtClean="0"/>
              <a:t>) for proof.</a:t>
            </a:r>
            <a:endParaRPr lang="en-US" sz="2200" dirty="0"/>
          </a:p>
        </p:txBody>
      </p:sp>
      <p:sp>
        <p:nvSpPr>
          <p:cNvPr id="3" name="Rectangle 2"/>
          <p:cNvSpPr/>
          <p:nvPr/>
        </p:nvSpPr>
        <p:spPr>
          <a:xfrm>
            <a:off x="3319207" y="5902046"/>
            <a:ext cx="5414682" cy="735106"/>
          </a:xfrm>
          <a:prstGeom prst="rect">
            <a:avLst/>
          </a:prstGeom>
          <a:noFill/>
          <a:ln>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dirty="0" smtClean="0">
                <a:solidFill>
                  <a:srgbClr val="0070C0"/>
                </a:solidFill>
              </a:rPr>
              <a:t>Any Comments on its solution quality?</a:t>
            </a:r>
            <a:endParaRPr lang="en-US" sz="2200" dirty="0">
              <a:solidFill>
                <a:srgbClr val="0070C0"/>
              </a:solidFill>
            </a:endParaRPr>
          </a:p>
        </p:txBody>
      </p:sp>
    </p:spTree>
    <p:extLst>
      <p:ext uri="{BB962C8B-B14F-4D97-AF65-F5344CB8AC3E}">
        <p14:creationId xmlns:p14="http://schemas.microsoft.com/office/powerpoint/2010/main" val="163755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smtClean="0"/>
              <a:t>Online Data reduction Techniques: Sliding Window</a:t>
            </a:r>
            <a:endParaRPr lang="en-US" sz="3000" dirty="0"/>
          </a:p>
        </p:txBody>
      </p:sp>
      <p:sp>
        <p:nvSpPr>
          <p:cNvPr id="6" name="Content Placeholder 2"/>
          <p:cNvSpPr>
            <a:spLocks noGrp="1"/>
          </p:cNvSpPr>
          <p:nvPr>
            <p:ph idx="1"/>
          </p:nvPr>
        </p:nvSpPr>
        <p:spPr>
          <a:xfrm>
            <a:off x="712572" y="1048994"/>
            <a:ext cx="10672119" cy="4983163"/>
          </a:xfrm>
        </p:spPr>
        <p:txBody>
          <a:bodyPr>
            <a:noAutofit/>
          </a:bodyPr>
          <a:lstStyle/>
          <a:p>
            <a:pPr>
              <a:spcAft>
                <a:spcPts val="1200"/>
              </a:spcAft>
            </a:pPr>
            <a:r>
              <a:rPr lang="en-US" sz="2100" dirty="0" smtClean="0"/>
              <a:t>Fit the location points in a growing sliding window with a valid line segment and continue to grow the sliding window until the approximation error exceeds some error bound.</a:t>
            </a:r>
          </a:p>
          <a:p>
            <a:pPr marL="914400" lvl="1" indent="-514350">
              <a:spcAft>
                <a:spcPts val="1200"/>
              </a:spcAft>
              <a:buFont typeface="+mj-lt"/>
              <a:buAutoNum type="arabicPeriod"/>
            </a:pPr>
            <a:r>
              <a:rPr lang="en-US" sz="2100" dirty="0" smtClean="0"/>
              <a:t>First initialize the first location point of a trajectory as the anchor point p</a:t>
            </a:r>
            <a:r>
              <a:rPr lang="en-US" sz="2100" baseline="-25000" dirty="0" smtClean="0"/>
              <a:t>a </a:t>
            </a:r>
            <a:r>
              <a:rPr lang="en-US" sz="2100" dirty="0" smtClean="0"/>
              <a:t>and then starts to grow the sliding window </a:t>
            </a:r>
          </a:p>
          <a:p>
            <a:pPr marL="914400" lvl="1" indent="-514350">
              <a:spcAft>
                <a:spcPts val="1200"/>
              </a:spcAft>
              <a:buFont typeface="+mj-lt"/>
              <a:buAutoNum type="arabicPeriod"/>
            </a:pPr>
            <a:r>
              <a:rPr lang="en-US" sz="2100" dirty="0" smtClean="0"/>
              <a:t>When a new location point p</a:t>
            </a:r>
            <a:r>
              <a:rPr lang="en-US" sz="2100" baseline="-25000" dirty="0" smtClean="0"/>
              <a:t>i </a:t>
            </a:r>
            <a:r>
              <a:rPr lang="en-US" sz="2100" dirty="0" smtClean="0"/>
              <a:t>is added to the sliding window, the line segment p</a:t>
            </a:r>
            <a:r>
              <a:rPr lang="en-US" sz="2100" baseline="-25000" dirty="0" smtClean="0"/>
              <a:t>a </a:t>
            </a:r>
            <a:r>
              <a:rPr lang="en-US" sz="2100" dirty="0" smtClean="0"/>
              <a:t>p</a:t>
            </a:r>
            <a:r>
              <a:rPr lang="en-US" sz="2100" baseline="-25000" dirty="0" smtClean="0"/>
              <a:t>i </a:t>
            </a:r>
            <a:r>
              <a:rPr lang="en-US" sz="2100" dirty="0" smtClean="0"/>
              <a:t>is used to fit all the location points within the sliding window. </a:t>
            </a:r>
          </a:p>
          <a:p>
            <a:pPr marL="914400" lvl="1" indent="-514350">
              <a:spcAft>
                <a:spcPts val="1200"/>
              </a:spcAft>
              <a:buFont typeface="+mj-lt"/>
              <a:buAutoNum type="arabicPeriod"/>
            </a:pPr>
            <a:r>
              <a:rPr lang="en-US" sz="2100" dirty="0" smtClean="0"/>
              <a:t>As long as the distance errors against the line segment p</a:t>
            </a:r>
            <a:r>
              <a:rPr lang="en-US" sz="2100" baseline="-25000" dirty="0" smtClean="0"/>
              <a:t>a </a:t>
            </a:r>
            <a:r>
              <a:rPr lang="en-US" sz="2100" dirty="0" smtClean="0"/>
              <a:t>p</a:t>
            </a:r>
            <a:r>
              <a:rPr lang="en-US" sz="2100" baseline="-25000" dirty="0" smtClean="0"/>
              <a:t>i </a:t>
            </a:r>
            <a:r>
              <a:rPr lang="en-US" sz="2100" dirty="0" smtClean="0"/>
              <a:t>are smaller than the user-specified error threshold, the sliding window continues to grow. Otherwise, the line segment p</a:t>
            </a:r>
            <a:r>
              <a:rPr lang="en-US" sz="2100" baseline="-25000" dirty="0" smtClean="0"/>
              <a:t>a </a:t>
            </a:r>
            <a:r>
              <a:rPr lang="en-US" sz="2100" dirty="0" smtClean="0"/>
              <a:t>p</a:t>
            </a:r>
            <a:r>
              <a:rPr lang="en-US" sz="2100" baseline="-25000" dirty="0" smtClean="0"/>
              <a:t>i-1 </a:t>
            </a:r>
            <a:r>
              <a:rPr lang="en-US" sz="2100" dirty="0" smtClean="0"/>
              <a:t>is included as part of the approximated trajectory and p</a:t>
            </a:r>
            <a:r>
              <a:rPr lang="en-US" sz="2100" baseline="-25000" dirty="0" smtClean="0"/>
              <a:t>i</a:t>
            </a:r>
            <a:r>
              <a:rPr lang="en-US" sz="2100" dirty="0" smtClean="0"/>
              <a:t> is set as the new anchor point. </a:t>
            </a:r>
          </a:p>
          <a:p>
            <a:pPr marL="914400" lvl="1" indent="-514350">
              <a:spcAft>
                <a:spcPts val="1200"/>
              </a:spcAft>
              <a:buFont typeface="+mj-lt"/>
              <a:buAutoNum type="arabicPeriod"/>
            </a:pPr>
            <a:r>
              <a:rPr lang="en-US" sz="2100" dirty="0" smtClean="0"/>
              <a:t>The algorithm continues until all the location points in the original trajectory are visited.</a:t>
            </a:r>
            <a:endParaRPr lang="en-US" sz="2100" dirty="0"/>
          </a:p>
        </p:txBody>
      </p:sp>
    </p:spTree>
    <p:extLst>
      <p:ext uri="{BB962C8B-B14F-4D97-AF65-F5344CB8AC3E}">
        <p14:creationId xmlns:p14="http://schemas.microsoft.com/office/powerpoint/2010/main" val="24582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smtClean="0"/>
              <a:t>Illustration of Sliding Window</a:t>
            </a:r>
            <a:endParaRPr lang="en-US" sz="3000" dirty="0"/>
          </a:p>
        </p:txBody>
      </p:sp>
      <p:sp>
        <p:nvSpPr>
          <p:cNvPr id="5" name="Content Placeholder 2"/>
          <p:cNvSpPr>
            <a:spLocks noGrp="1"/>
          </p:cNvSpPr>
          <p:nvPr>
            <p:ph idx="1"/>
          </p:nvPr>
        </p:nvSpPr>
        <p:spPr>
          <a:xfrm>
            <a:off x="539389" y="4468906"/>
            <a:ext cx="11588089" cy="2057400"/>
          </a:xfrm>
        </p:spPr>
        <p:txBody>
          <a:bodyPr>
            <a:normAutofit/>
          </a:bodyPr>
          <a:lstStyle/>
          <a:p>
            <a:pPr>
              <a:spcAft>
                <a:spcPts val="1200"/>
              </a:spcAft>
            </a:pPr>
            <a:r>
              <a:rPr lang="en-US" sz="2100" dirty="0" smtClean="0"/>
              <a:t>While the sliding window grows from {p</a:t>
            </a:r>
            <a:r>
              <a:rPr lang="en-US" sz="2100" baseline="-25000" dirty="0" smtClean="0"/>
              <a:t>0</a:t>
            </a:r>
            <a:r>
              <a:rPr lang="en-US" sz="2100" dirty="0" smtClean="0"/>
              <a:t>} to {p</a:t>
            </a:r>
            <a:r>
              <a:rPr lang="en-US" sz="2100" baseline="-25000" dirty="0" smtClean="0"/>
              <a:t>0</a:t>
            </a:r>
            <a:r>
              <a:rPr lang="en-US" sz="2100" dirty="0" smtClean="0"/>
              <a:t>, p</a:t>
            </a:r>
            <a:r>
              <a:rPr lang="en-US" sz="2100" baseline="-25000" dirty="0" smtClean="0"/>
              <a:t>1</a:t>
            </a:r>
            <a:r>
              <a:rPr lang="en-US" sz="2100" dirty="0" smtClean="0"/>
              <a:t>, p</a:t>
            </a:r>
            <a:r>
              <a:rPr lang="en-US" sz="2100" baseline="-25000" dirty="0" smtClean="0"/>
              <a:t>2</a:t>
            </a:r>
            <a:r>
              <a:rPr lang="en-US" sz="2100" dirty="0" smtClean="0"/>
              <a:t>, p</a:t>
            </a:r>
            <a:r>
              <a:rPr lang="en-US" sz="2100" baseline="-25000" dirty="0" smtClean="0"/>
              <a:t>3</a:t>
            </a:r>
            <a:r>
              <a:rPr lang="en-US" sz="2100" dirty="0" smtClean="0"/>
              <a:t>}, all the errors between fitting line segments and the original trajectory are not greater than the specified error threshold. </a:t>
            </a:r>
          </a:p>
          <a:p>
            <a:pPr>
              <a:spcAft>
                <a:spcPts val="1200"/>
              </a:spcAft>
            </a:pPr>
            <a:r>
              <a:rPr lang="en-US" sz="2100" dirty="0" smtClean="0"/>
              <a:t>When p</a:t>
            </a:r>
            <a:r>
              <a:rPr lang="en-US" sz="2100" baseline="-25000" dirty="0" smtClean="0"/>
              <a:t>4</a:t>
            </a:r>
            <a:r>
              <a:rPr lang="en-US" sz="2100" dirty="0" smtClean="0"/>
              <a:t> is included, the error for p</a:t>
            </a:r>
            <a:r>
              <a:rPr lang="en-US" sz="2100" baseline="-25000" dirty="0" smtClean="0"/>
              <a:t>2</a:t>
            </a:r>
            <a:r>
              <a:rPr lang="en-US" sz="2100" dirty="0" smtClean="0"/>
              <a:t> exceeds the threshold, so p</a:t>
            </a:r>
            <a:r>
              <a:rPr lang="en-US" sz="2100" baseline="-25000" dirty="0" smtClean="0"/>
              <a:t>0</a:t>
            </a:r>
            <a:r>
              <a:rPr lang="en-US" sz="2100" dirty="0" smtClean="0"/>
              <a:t>p</a:t>
            </a:r>
            <a:r>
              <a:rPr lang="en-US" sz="2100" baseline="-25000" dirty="0" smtClean="0"/>
              <a:t>3</a:t>
            </a:r>
            <a:r>
              <a:rPr lang="en-US" sz="2100" dirty="0" smtClean="0"/>
              <a:t> is included in the approximate trajectory and p</a:t>
            </a:r>
            <a:r>
              <a:rPr lang="en-US" sz="2100" baseline="-25000" dirty="0" smtClean="0"/>
              <a:t>3</a:t>
            </a:r>
            <a:r>
              <a:rPr lang="en-US" sz="2100" dirty="0" smtClean="0"/>
              <a:t> is set as the anchor to continue.   </a:t>
            </a:r>
            <a:endParaRPr lang="en-US" sz="2100" dirty="0"/>
          </a:p>
        </p:txBody>
      </p:sp>
      <p:pic>
        <p:nvPicPr>
          <p:cNvPr id="7" name="Picture 2"/>
          <p:cNvPicPr>
            <a:picLocks noChangeAspect="1" noChangeArrowheads="1"/>
          </p:cNvPicPr>
          <p:nvPr/>
        </p:nvPicPr>
        <p:blipFill>
          <a:blip r:embed="rId2" cstate="print"/>
          <a:srcRect/>
          <a:stretch>
            <a:fillRect/>
          </a:stretch>
        </p:blipFill>
        <p:spPr bwMode="auto">
          <a:xfrm>
            <a:off x="925188" y="881449"/>
            <a:ext cx="10743372" cy="3054057"/>
          </a:xfrm>
          <a:prstGeom prst="rect">
            <a:avLst/>
          </a:prstGeom>
          <a:noFill/>
          <a:ln w="9525">
            <a:noFill/>
            <a:miter lim="800000"/>
            <a:headEnd/>
            <a:tailEnd/>
          </a:ln>
        </p:spPr>
      </p:pic>
      <p:sp>
        <p:nvSpPr>
          <p:cNvPr id="10" name="Down Arrow 9"/>
          <p:cNvSpPr/>
          <p:nvPr/>
        </p:nvSpPr>
        <p:spPr>
          <a:xfrm>
            <a:off x="1748118" y="1074978"/>
            <a:ext cx="295835" cy="339871"/>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Down Arrow 10"/>
          <p:cNvSpPr/>
          <p:nvPr/>
        </p:nvSpPr>
        <p:spPr>
          <a:xfrm>
            <a:off x="2571048" y="808277"/>
            <a:ext cx="295835" cy="339871"/>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Down Arrow 11"/>
          <p:cNvSpPr/>
          <p:nvPr/>
        </p:nvSpPr>
        <p:spPr>
          <a:xfrm>
            <a:off x="3750832" y="638341"/>
            <a:ext cx="295835" cy="339871"/>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Down Arrow 12"/>
          <p:cNvSpPr/>
          <p:nvPr/>
        </p:nvSpPr>
        <p:spPr>
          <a:xfrm>
            <a:off x="4874347" y="954621"/>
            <a:ext cx="295835" cy="339871"/>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5" name="Straight Connector 14"/>
          <p:cNvCxnSpPr/>
          <p:nvPr/>
        </p:nvCxnSpPr>
        <p:spPr>
          <a:xfrm flipV="1">
            <a:off x="1215614" y="1678193"/>
            <a:ext cx="3806650" cy="116182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5614" y="1531849"/>
            <a:ext cx="1503351" cy="128793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215614" y="1381680"/>
            <a:ext cx="2683135" cy="144822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059652" y="2330243"/>
            <a:ext cx="1942888" cy="537882"/>
          </a:xfrm>
          <a:prstGeom prst="rect">
            <a:avLst/>
          </a:prstGeom>
          <a:noFill/>
          <a:ln>
            <a:solidFill>
              <a:schemeClr val="bg1"/>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rgbClr val="FF0000"/>
                </a:solidFill>
              </a:rPr>
              <a:t>Exceeds the desired error</a:t>
            </a:r>
            <a:endParaRPr lang="en-US" b="1" dirty="0">
              <a:solidFill>
                <a:srgbClr val="FF0000"/>
              </a:solidFill>
            </a:endParaRPr>
          </a:p>
        </p:txBody>
      </p:sp>
    </p:spTree>
    <p:extLst>
      <p:ext uri="{BB962C8B-B14F-4D97-AF65-F5344CB8AC3E}">
        <p14:creationId xmlns:p14="http://schemas.microsoft.com/office/powerpoint/2010/main" val="192850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nodeType="clickEffect">
                                  <p:stCondLst>
                                    <p:cond delay="0"/>
                                  </p:stCondLst>
                                  <p:childTnLst>
                                    <p:animEffect transition="out" filter="wipe(down)">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9583971" cy="881449"/>
          </a:xfrm>
        </p:spPr>
        <p:txBody>
          <a:bodyPr>
            <a:normAutofit/>
          </a:bodyPr>
          <a:lstStyle/>
          <a:p>
            <a:r>
              <a:rPr lang="en-US" sz="3600" dirty="0" smtClean="0"/>
              <a:t>GPS Tracking</a:t>
            </a:r>
            <a:endParaRPr lang="en-US" sz="36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321" y="691579"/>
            <a:ext cx="2770699" cy="38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28735" r="28735" b="17731"/>
          <a:stretch>
            <a:fillRect/>
          </a:stretch>
        </p:blipFill>
        <p:spPr bwMode="auto">
          <a:xfrm>
            <a:off x="693531" y="3943011"/>
            <a:ext cx="1788014" cy="20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assets.worldwildlife.org/photos/6889/images/story_full_width/P1010058.JPG?1399993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5557" y="245221"/>
            <a:ext cx="3624649" cy="21747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99479" y="2490335"/>
            <a:ext cx="1888402" cy="307777"/>
          </a:xfrm>
          <a:prstGeom prst="rect">
            <a:avLst/>
          </a:prstGeom>
        </p:spPr>
        <p:txBody>
          <a:bodyPr wrap="none">
            <a:spAutoFit/>
          </a:bodyPr>
          <a:lstStyle/>
          <a:p>
            <a:r>
              <a:rPr lang="en-US" sz="1400" dirty="0">
                <a:solidFill>
                  <a:srgbClr val="7D7D7D"/>
                </a:solidFill>
                <a:latin typeface="arial" panose="020B0604020202020204" pitchFamily="34" charset="0"/>
              </a:rPr>
              <a:t>www.worldwildlife.org</a:t>
            </a:r>
            <a:endParaRPr lang="en-US" sz="1400" dirty="0"/>
          </a:p>
        </p:txBody>
      </p:sp>
      <p:pic>
        <p:nvPicPr>
          <p:cNvPr id="7" name="Picture 19" descr="dog"/>
          <p:cNvPicPr>
            <a:picLocks noChangeAspect="1" noChangeArrowheads="1"/>
          </p:cNvPicPr>
          <p:nvPr/>
        </p:nvPicPr>
        <p:blipFill>
          <a:blip r:embed="rId5" cstate="print"/>
          <a:srcRect/>
          <a:stretch>
            <a:fillRect/>
          </a:stretch>
        </p:blipFill>
        <p:spPr bwMode="auto">
          <a:xfrm>
            <a:off x="10556387" y="2147582"/>
            <a:ext cx="1513839" cy="1719668"/>
          </a:xfrm>
          <a:prstGeom prst="rect">
            <a:avLst/>
          </a:prstGeom>
          <a:noFill/>
        </p:spPr>
      </p:pic>
      <p:pic>
        <p:nvPicPr>
          <p:cNvPr id="2052" name="Picture 4" descr="http://static4.businessinsider.com/image/5159c6bf6bb3f7ac5b000003-480/parolee-gps-tracking-ankl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626" y="2477586"/>
            <a:ext cx="2748381" cy="20612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90668" y="4574166"/>
            <a:ext cx="2226379" cy="307777"/>
          </a:xfrm>
          <a:prstGeom prst="rect">
            <a:avLst/>
          </a:prstGeom>
        </p:spPr>
        <p:txBody>
          <a:bodyPr wrap="none">
            <a:spAutoFit/>
          </a:bodyPr>
          <a:lstStyle/>
          <a:p>
            <a:r>
              <a:rPr lang="en-US" sz="1400" dirty="0">
                <a:solidFill>
                  <a:srgbClr val="7D7D7D"/>
                </a:solidFill>
                <a:latin typeface="arial" panose="020B0604020202020204" pitchFamily="34" charset="0"/>
              </a:rPr>
              <a:t>www.businessinsider.com</a:t>
            </a:r>
            <a:endParaRPr lang="en-US" sz="1400" dirty="0"/>
          </a:p>
        </p:txBody>
      </p:sp>
      <p:pic>
        <p:nvPicPr>
          <p:cNvPr id="2054" name="Picture 6" descr="http://www.safetytrack.net/wp-content/uploads/2010/12/Track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7664" y="454708"/>
            <a:ext cx="3790780" cy="212501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82203" y="2659612"/>
            <a:ext cx="1551579" cy="276999"/>
          </a:xfrm>
          <a:prstGeom prst="rect">
            <a:avLst/>
          </a:prstGeom>
        </p:spPr>
        <p:txBody>
          <a:bodyPr wrap="none">
            <a:spAutoFit/>
          </a:bodyPr>
          <a:lstStyle/>
          <a:p>
            <a:r>
              <a:rPr lang="en-US" sz="1200" dirty="0">
                <a:solidFill>
                  <a:srgbClr val="7D7D7D"/>
                </a:solidFill>
                <a:latin typeface="arial" panose="020B0604020202020204" pitchFamily="34" charset="0"/>
              </a:rPr>
              <a:t>www.safetytrack.net</a:t>
            </a:r>
            <a:endParaRPr lang="en-US" sz="1200" dirty="0"/>
          </a:p>
        </p:txBody>
      </p:sp>
      <p:pic>
        <p:nvPicPr>
          <p:cNvPr id="2056" name="Picture 8" descr="http://www.mdpi.com/sensors/sensors-09-03033/article_deploy/html/images/sensors-09-03033f5a-102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6697" y="3884203"/>
            <a:ext cx="3730410" cy="26747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183493" y="6532871"/>
            <a:ext cx="1216551" cy="276999"/>
          </a:xfrm>
          <a:prstGeom prst="rect">
            <a:avLst/>
          </a:prstGeom>
        </p:spPr>
        <p:txBody>
          <a:bodyPr wrap="none">
            <a:spAutoFit/>
          </a:bodyPr>
          <a:lstStyle/>
          <a:p>
            <a:r>
              <a:rPr lang="en-US" sz="1200" dirty="0">
                <a:solidFill>
                  <a:srgbClr val="7D7D7D"/>
                </a:solidFill>
                <a:latin typeface="arial" panose="020B0604020202020204" pitchFamily="34" charset="0"/>
              </a:rPr>
              <a:t>www.mdpi.com</a:t>
            </a:r>
            <a:endParaRPr lang="en-US" sz="1200" dirty="0"/>
          </a:p>
        </p:txBody>
      </p:sp>
      <p:pic>
        <p:nvPicPr>
          <p:cNvPr id="15" name="Picture 14"/>
          <p:cNvPicPr>
            <a:picLocks noChangeAspect="1"/>
          </p:cNvPicPr>
          <p:nvPr/>
        </p:nvPicPr>
        <p:blipFill>
          <a:blip r:embed="rId9"/>
          <a:stretch>
            <a:fillRect/>
          </a:stretch>
        </p:blipFill>
        <p:spPr>
          <a:xfrm>
            <a:off x="2850051" y="4143899"/>
            <a:ext cx="4320490" cy="2534351"/>
          </a:xfrm>
          <a:prstGeom prst="rect">
            <a:avLst/>
          </a:prstGeom>
        </p:spPr>
      </p:pic>
      <p:cxnSp>
        <p:nvCxnSpPr>
          <p:cNvPr id="16" name="Straight Arrow Connector 15"/>
          <p:cNvCxnSpPr/>
          <p:nvPr/>
        </p:nvCxnSpPr>
        <p:spPr bwMode="auto">
          <a:xfrm>
            <a:off x="3265657" y="5022206"/>
            <a:ext cx="376212" cy="330348"/>
          </a:xfrm>
          <a:prstGeom prst="straightConnector1">
            <a:avLst/>
          </a:prstGeom>
          <a:solidFill>
            <a:srgbClr val="BBE0E3"/>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3677837" y="4560266"/>
            <a:ext cx="1821789" cy="1025661"/>
          </a:xfrm>
          <a:prstGeom prst="straightConnector1">
            <a:avLst/>
          </a:prstGeom>
          <a:solidFill>
            <a:srgbClr val="BBE0E3"/>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Group 18"/>
          <p:cNvGrpSpPr/>
          <p:nvPr/>
        </p:nvGrpSpPr>
        <p:grpSpPr>
          <a:xfrm>
            <a:off x="2850051" y="5717263"/>
            <a:ext cx="731785" cy="848074"/>
            <a:chOff x="7001818" y="1723818"/>
            <a:chExt cx="1008632" cy="1400383"/>
          </a:xfrm>
        </p:grpSpPr>
        <p:sp>
          <p:nvSpPr>
            <p:cNvPr id="20" name="Rectangle 19"/>
            <p:cNvSpPr/>
            <p:nvPr/>
          </p:nvSpPr>
          <p:spPr bwMode="auto">
            <a:xfrm>
              <a:off x="7001818" y="1744981"/>
              <a:ext cx="1006802" cy="1379220"/>
            </a:xfrm>
            <a:prstGeom prst="rect">
              <a:avLst/>
            </a:prstGeom>
            <a:solidFill>
              <a:srgbClr val="FFFF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 name="TextBox 20"/>
            <p:cNvSpPr txBox="1"/>
            <p:nvPr/>
          </p:nvSpPr>
          <p:spPr>
            <a:xfrm>
              <a:off x="7003648" y="1723818"/>
              <a:ext cx="1006802" cy="134677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Arial"/>
                  <a:ea typeface="ＭＳ Ｐゴシック"/>
                  <a:cs typeface="+mn-cs"/>
                </a:rPr>
                <a:t>  gNO</a:t>
              </a:r>
              <a:r>
                <a:rPr kumimoji="0" lang="en-US" sz="700" b="0" i="0" u="none" strike="noStrike" kern="0" cap="none" spc="0" normalizeH="0" baseline="-25000" noProof="0" dirty="0" smtClean="0">
                  <a:ln>
                    <a:noFill/>
                  </a:ln>
                  <a:solidFill>
                    <a:srgbClr val="000000"/>
                  </a:solidFill>
                  <a:effectLst/>
                  <a:uLnTx/>
                  <a:uFillTx/>
                  <a:latin typeface="Arial"/>
                  <a:ea typeface="ＭＳ Ｐゴシック"/>
                  <a:cs typeface="+mn-cs"/>
                </a:rPr>
                <a:t>X</a:t>
              </a:r>
              <a:r>
                <a:rPr kumimoji="0" lang="en-US" sz="700" b="0" i="0" u="none" strike="noStrike" kern="0" cap="none" spc="0" normalizeH="0" baseline="0" noProof="0" dirty="0" smtClean="0">
                  <a:ln>
                    <a:noFill/>
                  </a:ln>
                  <a:solidFill>
                    <a:srgbClr val="000000"/>
                  </a:solidFill>
                  <a:effectLst/>
                  <a:uLnTx/>
                  <a:uFillTx/>
                  <a:latin typeface="Arial"/>
                  <a:ea typeface="ＭＳ Ｐゴシック"/>
                  <a:cs typeface="+mn-cs"/>
                </a:rPr>
                <a:t>/m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Arial"/>
                  <a:ea typeface="ＭＳ Ｐゴシック"/>
                  <a:cs typeface="+mn-cs"/>
                </a:rPr>
                <a:t>0.016</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rgbClr val="000000"/>
                </a:solidFill>
                <a:effectLst/>
                <a:uLnTx/>
                <a:uFillTx/>
                <a:latin typeface="Arial"/>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rgbClr val="000000"/>
                </a:solidFill>
                <a:effectLst/>
                <a:uLnTx/>
                <a:uFillTx/>
                <a:latin typeface="Arial"/>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rgbClr val="000000"/>
                </a:solidFill>
                <a:effectLst/>
                <a:uLnTx/>
                <a:uFillTx/>
                <a:latin typeface="Arial"/>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solidFill>
                    <a:srgbClr val="000000"/>
                  </a:solidFill>
                  <a:effectLst/>
                  <a:uLnTx/>
                  <a:uFillTx/>
                  <a:latin typeface="Arial"/>
                  <a:ea typeface="ＭＳ Ｐゴシック"/>
                  <a:cs typeface="+mn-cs"/>
                </a:rPr>
                <a:t>0.000</a:t>
              </a:r>
            </a:p>
          </p:txBody>
        </p:sp>
        <p:grpSp>
          <p:nvGrpSpPr>
            <p:cNvPr id="22" name="Group 21"/>
            <p:cNvGrpSpPr/>
            <p:nvPr/>
          </p:nvGrpSpPr>
          <p:grpSpPr>
            <a:xfrm>
              <a:off x="7580904" y="2118359"/>
              <a:ext cx="352285" cy="887282"/>
              <a:chOff x="7580904" y="2118359"/>
              <a:chExt cx="352285" cy="887282"/>
            </a:xfrm>
          </p:grpSpPr>
          <p:sp>
            <p:nvSpPr>
              <p:cNvPr id="23" name="Rectangle 22"/>
              <p:cNvSpPr/>
              <p:nvPr/>
            </p:nvSpPr>
            <p:spPr bwMode="auto">
              <a:xfrm>
                <a:off x="7748235" y="2118360"/>
                <a:ext cx="184954" cy="887280"/>
              </a:xfrm>
              <a:prstGeom prst="rect">
                <a:avLst/>
              </a:prstGeom>
              <a:gradFill flip="none" rotWithShape="1">
                <a:gsLst>
                  <a:gs pos="0">
                    <a:srgbClr val="FF0000"/>
                  </a:gs>
                  <a:gs pos="50000">
                    <a:srgbClr val="FFFF00"/>
                  </a:gs>
                  <a:gs pos="100000">
                    <a:srgbClr val="00FF00"/>
                  </a:gs>
                </a:gsLst>
                <a:lin ang="54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24" name="Straight Connector 23"/>
              <p:cNvCxnSpPr/>
              <p:nvPr/>
            </p:nvCxnSpPr>
            <p:spPr bwMode="auto">
              <a:xfrm flipH="1">
                <a:off x="7580904" y="2118359"/>
                <a:ext cx="334663" cy="1"/>
              </a:xfrm>
              <a:prstGeom prst="line">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H="1">
                <a:off x="7597568" y="3005640"/>
                <a:ext cx="334663" cy="1"/>
              </a:xfrm>
              <a:prstGeom prst="line">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6" name="TextBox 25"/>
          <p:cNvSpPr txBox="1"/>
          <p:nvPr/>
        </p:nvSpPr>
        <p:spPr>
          <a:xfrm>
            <a:off x="2758278" y="4101114"/>
            <a:ext cx="967453" cy="954107"/>
          </a:xfrm>
          <a:prstGeom prst="rect">
            <a:avLst/>
          </a:prstGeom>
          <a:solidFill>
            <a:srgbClr val="FFFFFF"/>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ＭＳ Ｐゴシック"/>
                <a:cs typeface="+mn-cs"/>
              </a:rPr>
              <a:t>Emission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a:ea typeface="ＭＳ Ｐゴシック"/>
                <a:cs typeface="+mn-cs"/>
              </a:rPr>
              <a:t>Hot Spots After Bus Stops</a:t>
            </a:r>
          </a:p>
        </p:txBody>
      </p:sp>
    </p:spTree>
    <p:extLst>
      <p:ext uri="{BB962C8B-B14F-4D97-AF65-F5344CB8AC3E}">
        <p14:creationId xmlns:p14="http://schemas.microsoft.com/office/powerpoint/2010/main" val="401753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smtClean="0"/>
              <a:t>Illustration of Opening Window</a:t>
            </a:r>
            <a:endParaRPr lang="en-US" sz="3000" dirty="0"/>
          </a:p>
        </p:txBody>
      </p:sp>
      <p:sp>
        <p:nvSpPr>
          <p:cNvPr id="6" name="Content Placeholder 2"/>
          <p:cNvSpPr>
            <a:spLocks noGrp="1"/>
          </p:cNvSpPr>
          <p:nvPr>
            <p:ph idx="1"/>
          </p:nvPr>
        </p:nvSpPr>
        <p:spPr>
          <a:xfrm>
            <a:off x="603911" y="4646625"/>
            <a:ext cx="11319148" cy="2052917"/>
          </a:xfrm>
        </p:spPr>
        <p:txBody>
          <a:bodyPr>
            <a:noAutofit/>
          </a:bodyPr>
          <a:lstStyle/>
          <a:p>
            <a:pPr>
              <a:spcAft>
                <a:spcPts val="1200"/>
              </a:spcAft>
            </a:pPr>
            <a:r>
              <a:rPr lang="en-US" sz="2200" dirty="0" smtClean="0"/>
              <a:t>Different from the sliding window, choose location points with the highest error in the sliding window as the closing point of the approximating line segment as well as the new anchor point.</a:t>
            </a:r>
          </a:p>
          <a:p>
            <a:pPr>
              <a:spcAft>
                <a:spcPts val="1200"/>
              </a:spcAft>
            </a:pPr>
            <a:r>
              <a:rPr lang="en-US" sz="2200" dirty="0" smtClean="0"/>
              <a:t>When p</a:t>
            </a:r>
            <a:r>
              <a:rPr lang="en-US" sz="2200" baseline="-25000" dirty="0" smtClean="0"/>
              <a:t>4</a:t>
            </a:r>
            <a:r>
              <a:rPr lang="en-US" sz="2200" dirty="0" smtClean="0"/>
              <a:t> is included, the error for p</a:t>
            </a:r>
            <a:r>
              <a:rPr lang="en-US" sz="2200" baseline="-25000" dirty="0" smtClean="0"/>
              <a:t>2</a:t>
            </a:r>
            <a:r>
              <a:rPr lang="en-US" sz="2200" dirty="0" smtClean="0"/>
              <a:t> exceeds the threshold, so p</a:t>
            </a:r>
            <a:r>
              <a:rPr lang="en-US" sz="2200" baseline="-25000" dirty="0" smtClean="0"/>
              <a:t>0</a:t>
            </a:r>
            <a:r>
              <a:rPr lang="en-US" sz="2200" dirty="0" smtClean="0"/>
              <a:t>p</a:t>
            </a:r>
            <a:r>
              <a:rPr lang="en-US" sz="2200" baseline="-25000" dirty="0" smtClean="0"/>
              <a:t>2</a:t>
            </a:r>
            <a:r>
              <a:rPr lang="en-US" sz="2200" dirty="0" smtClean="0"/>
              <a:t> is included in the approximate trajectory and p</a:t>
            </a:r>
            <a:r>
              <a:rPr lang="en-US" sz="2200" baseline="-25000" dirty="0" smtClean="0"/>
              <a:t>2</a:t>
            </a:r>
            <a:r>
              <a:rPr lang="en-US" sz="2200" dirty="0" smtClean="0"/>
              <a:t> is set as the anchor to continue. </a:t>
            </a:r>
            <a:endParaRPr lang="en-US" sz="2200" dirty="0"/>
          </a:p>
        </p:txBody>
      </p:sp>
      <p:pic>
        <p:nvPicPr>
          <p:cNvPr id="8" name="Picture 2"/>
          <p:cNvPicPr>
            <a:picLocks noChangeAspect="1" noChangeArrowheads="1"/>
          </p:cNvPicPr>
          <p:nvPr/>
        </p:nvPicPr>
        <p:blipFill>
          <a:blip r:embed="rId2" cstate="print"/>
          <a:srcRect/>
          <a:stretch>
            <a:fillRect/>
          </a:stretch>
        </p:blipFill>
        <p:spPr bwMode="auto">
          <a:xfrm>
            <a:off x="681753" y="960120"/>
            <a:ext cx="11308084" cy="3041725"/>
          </a:xfrm>
          <a:prstGeom prst="rect">
            <a:avLst/>
          </a:prstGeom>
          <a:noFill/>
          <a:ln w="9525">
            <a:noFill/>
            <a:miter lim="800000"/>
            <a:headEnd/>
            <a:tailEnd/>
          </a:ln>
        </p:spPr>
      </p:pic>
    </p:spTree>
    <p:extLst>
      <p:ext uri="{BB962C8B-B14F-4D97-AF65-F5344CB8AC3E}">
        <p14:creationId xmlns:p14="http://schemas.microsoft.com/office/powerpoint/2010/main" val="365611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757881"/>
          </a:xfrm>
        </p:spPr>
        <p:txBody>
          <a:bodyPr>
            <a:normAutofit/>
          </a:bodyPr>
          <a:lstStyle/>
          <a:p>
            <a:r>
              <a:rPr lang="en-US" sz="3000" dirty="0" smtClean="0"/>
              <a:t>Reduction based on Speed and Direction</a:t>
            </a:r>
            <a:endParaRPr lang="en-US" sz="3000" dirty="0"/>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670689" y="789992"/>
                <a:ext cx="11319148" cy="2626815"/>
              </a:xfrm>
            </p:spPr>
            <p:txBody>
              <a:bodyPr>
                <a:noAutofit/>
              </a:bodyPr>
              <a:lstStyle/>
              <a:p>
                <a:pPr>
                  <a:spcBef>
                    <a:spcPts val="300"/>
                  </a:spcBef>
                  <a:spcAft>
                    <a:spcPts val="300"/>
                  </a:spcAft>
                </a:pPr>
                <a:r>
                  <a:rPr lang="en-US" sz="2100" dirty="0" smtClean="0"/>
                  <a:t>Intuition: Include points as long as they reveals a change of course of trajectory.</a:t>
                </a:r>
              </a:p>
              <a:p>
                <a:pPr>
                  <a:spcBef>
                    <a:spcPts val="300"/>
                  </a:spcBef>
                  <a:spcAft>
                    <a:spcPts val="300"/>
                  </a:spcAft>
                </a:pPr>
                <a:r>
                  <a:rPr lang="en-US" sz="2100" dirty="0" smtClean="0"/>
                  <a:t>Uses speed and direction from last two locations to predict the next location.</a:t>
                </a:r>
              </a:p>
              <a:p>
                <a:pPr>
                  <a:spcBef>
                    <a:spcPts val="300"/>
                  </a:spcBef>
                  <a:spcAft>
                    <a:spcPts val="300"/>
                  </a:spcAft>
                </a:pPr>
                <a:r>
                  <a:rPr lang="en-US" sz="2100" dirty="0" smtClean="0"/>
                  <a:t>Safe Area= Circular Area from last known speed and speed tolerance threshold</a:t>
                </a:r>
              </a:p>
              <a:p>
                <a:pPr marL="0" indent="0">
                  <a:spcBef>
                    <a:spcPts val="300"/>
                  </a:spcBef>
                  <a:spcAft>
                    <a:spcPts val="300"/>
                  </a:spcAft>
                  <a:buNone/>
                </a:pPr>
                <a:r>
                  <a:rPr lang="en-US" sz="2100" dirty="0"/>
                  <a:t>	</a:t>
                </a:r>
                <a:r>
                  <a:rPr lang="en-US" sz="2100" dirty="0" smtClean="0"/>
                  <a:t>					</a:t>
                </a:r>
                <a14:m>
                  <m:oMath xmlns:m="http://schemas.openxmlformats.org/officeDocument/2006/math">
                    <m:r>
                      <a:rPr lang="en-US" sz="2700" b="0" i="1" smtClean="0">
                        <a:latin typeface="Cambria Math" panose="02040503050406030204" pitchFamily="18" charset="0"/>
                      </a:rPr>
                      <m:t>∩</m:t>
                    </m:r>
                  </m:oMath>
                </a14:m>
                <a:endParaRPr lang="en-US" sz="2700" b="0" dirty="0" smtClean="0"/>
              </a:p>
              <a:p>
                <a:pPr marL="0" indent="0">
                  <a:spcBef>
                    <a:spcPts val="300"/>
                  </a:spcBef>
                  <a:spcAft>
                    <a:spcPts val="300"/>
                  </a:spcAft>
                  <a:buNone/>
                </a:pPr>
                <a:r>
                  <a:rPr lang="en-US" sz="2100" dirty="0" smtClean="0"/>
                  <a:t>		Direction Plane using direction deviation threshold	</a:t>
                </a:r>
              </a:p>
              <a:p>
                <a:pPr>
                  <a:spcBef>
                    <a:spcPts val="300"/>
                  </a:spcBef>
                  <a:spcAft>
                    <a:spcPts val="300"/>
                  </a:spcAft>
                </a:pPr>
                <a:r>
                  <a:rPr lang="en-US" sz="2100" dirty="0" smtClean="0"/>
                  <a:t>If prediction is successful (i.e., new point in safe area) then the point is discarded.</a:t>
                </a: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670689" y="789992"/>
                <a:ext cx="11319148" cy="2626815"/>
              </a:xfrm>
              <a:blipFill rotWithShape="0">
                <a:blip r:embed="rId2"/>
                <a:stretch>
                  <a:fillRect l="-539" t="-2791"/>
                </a:stretch>
              </a:blipFill>
            </p:spPr>
            <p:txBody>
              <a:bodyPr/>
              <a:lstStyle/>
              <a:p>
                <a:r>
                  <a:rPr lang="en-US">
                    <a:noFill/>
                  </a:rPr>
                  <a:t> </a:t>
                </a:r>
              </a:p>
            </p:txBody>
          </p:sp>
        </mc:Fallback>
      </mc:AlternateContent>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5058" y="3269581"/>
            <a:ext cx="10843632" cy="3333858"/>
          </a:xfrm>
          <a:prstGeom prst="rect">
            <a:avLst/>
          </a:prstGeom>
          <a:noFill/>
          <a:ln w="9525">
            <a:noFill/>
            <a:miter lim="800000"/>
            <a:headEnd/>
            <a:tailEnd/>
          </a:ln>
        </p:spPr>
      </p:pic>
      <p:sp>
        <p:nvSpPr>
          <p:cNvPr id="2" name="Rectangle 1"/>
          <p:cNvSpPr/>
          <p:nvPr/>
        </p:nvSpPr>
        <p:spPr>
          <a:xfrm>
            <a:off x="4478694" y="3237470"/>
            <a:ext cx="7111944" cy="3344562"/>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ectangle 6"/>
          <p:cNvSpPr/>
          <p:nvPr/>
        </p:nvSpPr>
        <p:spPr>
          <a:xfrm>
            <a:off x="3247420" y="3269581"/>
            <a:ext cx="8259609" cy="3344562"/>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4479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1000"/>
                                        <p:tgtEl>
                                          <p:spTgt spid="6">
                                            <p:txEl>
                                              <p:pRg st="4" end="4"/>
                                            </p:txEl>
                                          </p:spTgt>
                                        </p:tgtEl>
                                      </p:cBhvr>
                                    </p:animEffect>
                                    <p:anim calcmode="lin" valueType="num">
                                      <p:cBhvr>
                                        <p:cTn id="1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1000"/>
                                        <p:tgtEl>
                                          <p:spTgt spid="6">
                                            <p:txEl>
                                              <p:pRg st="5" end="5"/>
                                            </p:txEl>
                                          </p:spTgt>
                                        </p:tgtEl>
                                      </p:cBhvr>
                                    </p:animEffect>
                                    <p:anim calcmode="lin" valueType="num">
                                      <p:cBhvr>
                                        <p:cTn id="2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69814" y="2770132"/>
            <a:ext cx="9583971" cy="1325563"/>
          </a:xfrm>
        </p:spPr>
        <p:txBody>
          <a:bodyPr>
            <a:normAutofit/>
          </a:bodyPr>
          <a:lstStyle/>
          <a:p>
            <a:r>
              <a:rPr lang="en-US" sz="3600" dirty="0" smtClean="0"/>
              <a:t>GPS Track Processing: Filtering Techniques</a:t>
            </a:r>
            <a:endParaRPr lang="en-US" sz="3600" dirty="0"/>
          </a:p>
        </p:txBody>
      </p:sp>
    </p:spTree>
    <p:extLst>
      <p:ext uri="{BB962C8B-B14F-4D97-AF65-F5344CB8AC3E}">
        <p14:creationId xmlns:p14="http://schemas.microsoft.com/office/powerpoint/2010/main" val="113630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9583971" cy="735106"/>
          </a:xfrm>
        </p:spPr>
        <p:txBody>
          <a:bodyPr>
            <a:normAutofit/>
          </a:bodyPr>
          <a:lstStyle/>
          <a:p>
            <a:r>
              <a:rPr lang="en-US" sz="3600" dirty="0" smtClean="0"/>
              <a:t>GPS Track Processing: Filtering Techniques</a:t>
            </a:r>
            <a:endParaRPr lang="en-US" sz="3600" dirty="0"/>
          </a:p>
        </p:txBody>
      </p:sp>
      <p:graphicFrame>
        <p:nvGraphicFramePr>
          <p:cNvPr id="3" name="Chart 2"/>
          <p:cNvGraphicFramePr>
            <a:graphicFrameLocks noChangeAspect="1"/>
          </p:cNvGraphicFramePr>
          <p:nvPr>
            <p:extLst>
              <p:ext uri="{D42A27DB-BD31-4B8C-83A1-F6EECF244321}">
                <p14:modId xmlns:p14="http://schemas.microsoft.com/office/powerpoint/2010/main" val="1803813148"/>
              </p:ext>
            </p:extLst>
          </p:nvPr>
        </p:nvGraphicFramePr>
        <p:xfrm>
          <a:off x="616026" y="1108036"/>
          <a:ext cx="5387339" cy="5093971"/>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p:cNvSpPr/>
          <p:nvPr/>
        </p:nvSpPr>
        <p:spPr>
          <a:xfrm>
            <a:off x="1796526" y="3461383"/>
            <a:ext cx="215153" cy="193638"/>
          </a:xfrm>
          <a:prstGeom prst="ellipse">
            <a:avLst/>
          </a:prstGeom>
          <a:noFill/>
          <a:ln w="22225">
            <a:solidFill>
              <a:srgbClr val="FF000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Oval 5"/>
          <p:cNvSpPr/>
          <p:nvPr/>
        </p:nvSpPr>
        <p:spPr>
          <a:xfrm>
            <a:off x="2798780" y="4883187"/>
            <a:ext cx="215153" cy="193638"/>
          </a:xfrm>
          <a:prstGeom prst="ellipse">
            <a:avLst/>
          </a:prstGeom>
          <a:noFill/>
          <a:ln w="22225">
            <a:solidFill>
              <a:srgbClr val="FF000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Oval 6"/>
          <p:cNvSpPr/>
          <p:nvPr/>
        </p:nvSpPr>
        <p:spPr>
          <a:xfrm>
            <a:off x="4304852" y="3558202"/>
            <a:ext cx="215153" cy="193638"/>
          </a:xfrm>
          <a:prstGeom prst="ellipse">
            <a:avLst/>
          </a:prstGeom>
          <a:noFill/>
          <a:ln w="22225">
            <a:solidFill>
              <a:srgbClr val="FF000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6454589" y="1309516"/>
                <a:ext cx="5380926" cy="5392498"/>
              </a:xfrm>
            </p:spPr>
            <p:txBody>
              <a:bodyPr>
                <a:noAutofit/>
              </a:bodyPr>
              <a:lstStyle/>
              <a:p>
                <a:pPr>
                  <a:spcBef>
                    <a:spcPts val="400"/>
                  </a:spcBef>
                  <a:spcAft>
                    <a:spcPts val="400"/>
                  </a:spcAft>
                </a:pPr>
                <a:r>
                  <a:rPr lang="en-US" sz="2200" dirty="0" smtClean="0"/>
                  <a:t>Spatial trajectories are often quite noisy. </a:t>
                </a:r>
              </a:p>
              <a:p>
                <a:pPr>
                  <a:spcBef>
                    <a:spcPts val="400"/>
                  </a:spcBef>
                  <a:spcAft>
                    <a:spcPts val="400"/>
                  </a:spcAft>
                </a:pPr>
                <a:r>
                  <a:rPr lang="en-US" sz="2200" dirty="0" smtClean="0"/>
                  <a:t>Filtering techniques aim to remove these noise points. </a:t>
                </a:r>
              </a:p>
              <a:p>
                <a:pPr>
                  <a:spcBef>
                    <a:spcPts val="400"/>
                  </a:spcBef>
                  <a:spcAft>
                    <a:spcPts val="400"/>
                  </a:spcAft>
                </a:pPr>
                <a:r>
                  <a:rPr lang="en-US" sz="2200" dirty="0" smtClean="0"/>
                  <a:t>Trajectory model:</a:t>
                </a:r>
              </a:p>
              <a:p>
                <a:pPr lvl="1">
                  <a:spcBef>
                    <a:spcPts val="400"/>
                  </a:spcBef>
                  <a:spcAft>
                    <a:spcPts val="400"/>
                  </a:spcAft>
                </a:pPr>
                <a:r>
                  <a:rPr lang="en-US" sz="2100" dirty="0" smtClean="0"/>
                  <a:t>Actual coordinates: </a:t>
                </a:r>
                <a14:m>
                  <m:oMath xmlns:m="http://schemas.openxmlformats.org/officeDocument/2006/math">
                    <m:sSub>
                      <m:sSubPr>
                        <m:ctrlPr>
                          <a:rPr lang="en-US" sz="2100" b="1" i="1" smtClean="0">
                            <a:latin typeface="Cambria Math" panose="02040503050406030204" pitchFamily="18" charset="0"/>
                          </a:rPr>
                        </m:ctrlPr>
                      </m:sSubPr>
                      <m:e>
                        <m:r>
                          <a:rPr lang="en-US" sz="2100" b="1" i="0" smtClean="0">
                            <a:latin typeface="Cambria Math" panose="02040503050406030204" pitchFamily="18" charset="0"/>
                          </a:rPr>
                          <m:t>𝐱</m:t>
                        </m:r>
                      </m:e>
                      <m:sub>
                        <m:r>
                          <a:rPr lang="en-US" sz="2100" b="1" i="0" smtClean="0">
                            <a:latin typeface="Cambria Math" panose="02040503050406030204" pitchFamily="18" charset="0"/>
                          </a:rPr>
                          <m:t>𝐢</m:t>
                        </m:r>
                      </m:sub>
                    </m:sSub>
                    <m:r>
                      <a:rPr lang="en-US" sz="2100" b="0" i="1" smtClean="0">
                        <a:latin typeface="Cambria Math" panose="02040503050406030204" pitchFamily="18" charset="0"/>
                      </a:rPr>
                      <m:t>=</m:t>
                    </m:r>
                    <m:sSup>
                      <m:sSupPr>
                        <m:ctrlPr>
                          <a:rPr lang="en-US" sz="2100" b="0" i="1" smtClean="0">
                            <a:latin typeface="Cambria Math" panose="02040503050406030204" pitchFamily="18" charset="0"/>
                          </a:rPr>
                        </m:ctrlPr>
                      </m:sSupPr>
                      <m:e>
                        <m:d>
                          <m:dPr>
                            <m:ctrlPr>
                              <a:rPr lang="en-US" sz="2100" b="0" i="1" smtClean="0">
                                <a:latin typeface="Cambria Math" panose="02040503050406030204" pitchFamily="18" charset="0"/>
                              </a:rPr>
                            </m:ctrlPr>
                          </m:dPr>
                          <m:e>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𝑥</m:t>
                                </m:r>
                              </m:e>
                              <m:sub>
                                <m:r>
                                  <a:rPr lang="en-US" sz="2100" b="0" i="1" smtClean="0">
                                    <a:latin typeface="Cambria Math" panose="02040503050406030204" pitchFamily="18" charset="0"/>
                                  </a:rPr>
                                  <m:t>𝑖</m:t>
                                </m:r>
                              </m:sub>
                            </m:sSub>
                            <m:r>
                              <a:rPr lang="en-US" sz="2100" b="0" i="1" smtClean="0">
                                <a:latin typeface="Cambria Math" panose="02040503050406030204" pitchFamily="18" charset="0"/>
                              </a:rPr>
                              <m:t>, </m:t>
                            </m:r>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𝑦</m:t>
                                </m:r>
                              </m:e>
                              <m:sub>
                                <m:r>
                                  <a:rPr lang="en-US" sz="2100" b="0" i="1" smtClean="0">
                                    <a:latin typeface="Cambria Math" panose="02040503050406030204" pitchFamily="18" charset="0"/>
                                  </a:rPr>
                                  <m:t>𝑖</m:t>
                                </m:r>
                              </m:sub>
                            </m:sSub>
                          </m:e>
                        </m:d>
                      </m:e>
                      <m:sup>
                        <m:r>
                          <a:rPr lang="en-US" sz="2100" b="0" i="1" smtClean="0">
                            <a:latin typeface="Cambria Math" panose="02040503050406030204" pitchFamily="18" charset="0"/>
                          </a:rPr>
                          <m:t>𝑇</m:t>
                        </m:r>
                      </m:sup>
                    </m:sSup>
                  </m:oMath>
                </a14:m>
                <a:endParaRPr lang="en-US" sz="2100" dirty="0" smtClean="0"/>
              </a:p>
              <a:p>
                <a:pPr lvl="1">
                  <a:spcBef>
                    <a:spcPts val="400"/>
                  </a:spcBef>
                  <a:spcAft>
                    <a:spcPts val="400"/>
                  </a:spcAft>
                </a:pPr>
                <a:r>
                  <a:rPr lang="en-US" sz="2100" dirty="0" smtClean="0"/>
                  <a:t>Measure coordinates:  </a:t>
                </a:r>
                <a14:m>
                  <m:oMath xmlns:m="http://schemas.openxmlformats.org/officeDocument/2006/math">
                    <m:sSub>
                      <m:sSubPr>
                        <m:ctrlPr>
                          <a:rPr lang="en-US" sz="2100" b="1" i="1">
                            <a:latin typeface="Cambria Math" panose="02040503050406030204" pitchFamily="18" charset="0"/>
                          </a:rPr>
                        </m:ctrlPr>
                      </m:sSubPr>
                      <m:e>
                        <m:r>
                          <a:rPr lang="en-US" sz="2100" b="1" i="0" smtClean="0">
                            <a:latin typeface="Cambria Math" panose="02040503050406030204" pitchFamily="18" charset="0"/>
                          </a:rPr>
                          <m:t>𝐳</m:t>
                        </m:r>
                      </m:e>
                      <m:sub>
                        <m:r>
                          <a:rPr lang="en-US" sz="2100" b="1" i="0">
                            <a:latin typeface="Cambria Math" panose="02040503050406030204" pitchFamily="18" charset="0"/>
                          </a:rPr>
                          <m:t>𝐢</m:t>
                        </m:r>
                      </m:sub>
                    </m:sSub>
                    <m:r>
                      <a:rPr lang="en-US" sz="2100" i="1">
                        <a:latin typeface="Cambria Math" panose="02040503050406030204" pitchFamily="18" charset="0"/>
                      </a:rPr>
                      <m:t>=</m:t>
                    </m:r>
                    <m:sSub>
                      <m:sSubPr>
                        <m:ctrlPr>
                          <a:rPr lang="en-US" sz="2100" b="1" i="1" smtClean="0">
                            <a:latin typeface="Cambria Math" panose="02040503050406030204" pitchFamily="18" charset="0"/>
                          </a:rPr>
                        </m:ctrlPr>
                      </m:sSubPr>
                      <m:e>
                        <m:r>
                          <a:rPr lang="en-US" sz="2100" b="1" i="0" smtClean="0">
                            <a:latin typeface="Cambria Math" panose="02040503050406030204" pitchFamily="18" charset="0"/>
                          </a:rPr>
                          <m:t>𝐱</m:t>
                        </m:r>
                      </m:e>
                      <m:sub>
                        <m:r>
                          <a:rPr lang="en-US" sz="2100" b="1" i="0" smtClean="0">
                            <a:latin typeface="Cambria Math" panose="02040503050406030204" pitchFamily="18" charset="0"/>
                          </a:rPr>
                          <m:t>𝐢</m:t>
                        </m:r>
                      </m:sub>
                    </m:sSub>
                    <m:r>
                      <a:rPr lang="en-US" sz="2100" b="0" i="1" smtClean="0">
                        <a:latin typeface="Cambria Math" panose="02040503050406030204" pitchFamily="18" charset="0"/>
                      </a:rPr>
                      <m:t>+</m:t>
                    </m:r>
                    <m:sSub>
                      <m:sSubPr>
                        <m:ctrlPr>
                          <a:rPr lang="en-US" sz="2100" b="1" i="1" smtClean="0">
                            <a:latin typeface="Cambria Math" panose="02040503050406030204" pitchFamily="18" charset="0"/>
                          </a:rPr>
                        </m:ctrlPr>
                      </m:sSubPr>
                      <m:e>
                        <m:r>
                          <a:rPr lang="en-US" sz="2100" b="1" i="0" smtClean="0">
                            <a:latin typeface="Cambria Math" panose="02040503050406030204" pitchFamily="18" charset="0"/>
                          </a:rPr>
                          <m:t>𝐯</m:t>
                        </m:r>
                      </m:e>
                      <m:sub>
                        <m:r>
                          <a:rPr lang="en-US" sz="2100" b="1" i="0" smtClean="0">
                            <a:latin typeface="Cambria Math" panose="02040503050406030204" pitchFamily="18" charset="0"/>
                          </a:rPr>
                          <m:t>𝐢</m:t>
                        </m:r>
                      </m:sub>
                    </m:sSub>
                  </m:oMath>
                </a14:m>
                <a:r>
                  <a:rPr lang="en-US" sz="2100" b="1" dirty="0" smtClean="0"/>
                  <a:t> </a:t>
                </a:r>
              </a:p>
              <a:p>
                <a:pPr lvl="1">
                  <a:spcBef>
                    <a:spcPts val="400"/>
                  </a:spcBef>
                  <a:spcAft>
                    <a:spcPts val="400"/>
                  </a:spcAft>
                </a:pPr>
                <a:r>
                  <a:rPr lang="en-US" sz="2100" dirty="0" smtClean="0"/>
                  <a:t>Here, </a:t>
                </a:r>
                <a14:m>
                  <m:oMath xmlns:m="http://schemas.openxmlformats.org/officeDocument/2006/math">
                    <m:sSub>
                      <m:sSubPr>
                        <m:ctrlPr>
                          <a:rPr lang="en-US" sz="2100" b="1" i="1">
                            <a:latin typeface="Cambria Math" panose="02040503050406030204" pitchFamily="18" charset="0"/>
                          </a:rPr>
                        </m:ctrlPr>
                      </m:sSubPr>
                      <m:e>
                        <m:r>
                          <a:rPr lang="en-US" sz="2100" b="1" i="0">
                            <a:latin typeface="Cambria Math" panose="02040503050406030204" pitchFamily="18" charset="0"/>
                          </a:rPr>
                          <m:t>𝐯</m:t>
                        </m:r>
                      </m:e>
                      <m:sub>
                        <m:r>
                          <a:rPr lang="en-US" sz="2100" b="1" i="0">
                            <a:latin typeface="Cambria Math" panose="02040503050406030204" pitchFamily="18" charset="0"/>
                          </a:rPr>
                          <m:t>𝐢</m:t>
                        </m:r>
                      </m:sub>
                    </m:sSub>
                  </m:oMath>
                </a14:m>
                <a:r>
                  <a:rPr lang="en-US" sz="2100" dirty="0" smtClean="0"/>
                  <a:t> is the noise vector.</a:t>
                </a:r>
              </a:p>
              <a:p>
                <a:pPr lvl="1">
                  <a:spcBef>
                    <a:spcPts val="400"/>
                  </a:spcBef>
                  <a:spcAft>
                    <a:spcPts val="400"/>
                  </a:spcAft>
                </a:pPr>
                <a:r>
                  <a:rPr lang="en-US" sz="2100" dirty="0" smtClean="0"/>
                  <a:t>Assumed to be drawn from a two-dimensional Gaussian probability density with zero mean and a diagonal covariance matrix </a:t>
                </a:r>
                <a:r>
                  <a:rPr lang="en-US" sz="2100" b="1" dirty="0" smtClean="0"/>
                  <a:t>R.</a:t>
                </a:r>
              </a:p>
              <a:p>
                <a:pPr>
                  <a:spcBef>
                    <a:spcPts val="400"/>
                  </a:spcBef>
                  <a:spcAft>
                    <a:spcPts val="400"/>
                  </a:spcAft>
                </a:pPr>
                <a:endParaRPr lang="en-US" sz="2100"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6454589" y="1309516"/>
                <a:ext cx="5380926" cy="5392498"/>
              </a:xfrm>
              <a:blipFill rotWithShape="0">
                <a:blip r:embed="rId3"/>
                <a:stretch>
                  <a:fillRect l="-1246" t="-1471"/>
                </a:stretch>
              </a:blipFill>
            </p:spPr>
            <p:txBody>
              <a:bodyPr/>
              <a:lstStyle/>
              <a:p>
                <a:r>
                  <a:rPr lang="en-US">
                    <a:noFill/>
                  </a:rPr>
                  <a:t> </a:t>
                </a:r>
              </a:p>
            </p:txBody>
          </p:sp>
        </mc:Fallback>
      </mc:AlternateContent>
    </p:spTree>
    <p:extLst>
      <p:ext uri="{BB962C8B-B14F-4D97-AF65-F5344CB8AC3E}">
        <p14:creationId xmlns:p14="http://schemas.microsoft.com/office/powerpoint/2010/main" val="230937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smtClean="0"/>
              <a:t>Filtering Techniques: Mean Filter</a:t>
            </a:r>
            <a:endParaRPr lang="en-US" sz="3600" dirty="0"/>
          </a:p>
        </p:txBody>
      </p:sp>
      <p:graphicFrame>
        <p:nvGraphicFramePr>
          <p:cNvPr id="3" name="Chart 2"/>
          <p:cNvGraphicFramePr>
            <a:graphicFrameLocks noChangeAspect="1"/>
          </p:cNvGraphicFramePr>
          <p:nvPr>
            <p:extLst>
              <p:ext uri="{D42A27DB-BD31-4B8C-83A1-F6EECF244321}">
                <p14:modId xmlns:p14="http://schemas.microsoft.com/office/powerpoint/2010/main" val="1803813148"/>
              </p:ext>
            </p:extLst>
          </p:nvPr>
        </p:nvGraphicFramePr>
        <p:xfrm>
          <a:off x="616026" y="1108036"/>
          <a:ext cx="5387339" cy="5093971"/>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6454589" y="1309516"/>
                <a:ext cx="5380926" cy="5392498"/>
              </a:xfrm>
            </p:spPr>
            <p:txBody>
              <a:bodyPr>
                <a:noAutofit/>
              </a:bodyPr>
              <a:lstStyle/>
              <a:p>
                <a:pPr>
                  <a:spcBef>
                    <a:spcPts val="400"/>
                  </a:spcBef>
                  <a:spcAft>
                    <a:spcPts val="400"/>
                  </a:spcAft>
                </a:pPr>
                <a:r>
                  <a:rPr lang="en-US" sz="2100" dirty="0" smtClean="0"/>
                  <a:t>Mean Filter: </a:t>
                </a:r>
              </a:p>
              <a:p>
                <a:pPr lvl="1">
                  <a:spcBef>
                    <a:spcPts val="400"/>
                  </a:spcBef>
                  <a:spcAft>
                    <a:spcPts val="400"/>
                  </a:spcAft>
                </a:pPr>
                <a:r>
                  <a:rPr lang="en-US" sz="2100" dirty="0" smtClean="0"/>
                  <a:t>Each For a measured point </a:t>
                </a:r>
                <a14:m>
                  <m:oMath xmlns:m="http://schemas.openxmlformats.org/officeDocument/2006/math">
                    <m:sSub>
                      <m:sSubPr>
                        <m:ctrlPr>
                          <a:rPr lang="en-US" sz="2100" b="1" i="1">
                            <a:latin typeface="Cambria Math" panose="02040503050406030204" pitchFamily="18" charset="0"/>
                          </a:rPr>
                        </m:ctrlPr>
                      </m:sSubPr>
                      <m:e>
                        <m:r>
                          <a:rPr lang="en-US" sz="2100" b="1">
                            <a:latin typeface="Cambria Math" panose="02040503050406030204" pitchFamily="18" charset="0"/>
                          </a:rPr>
                          <m:t>𝐳</m:t>
                        </m:r>
                      </m:e>
                      <m:sub>
                        <m:r>
                          <a:rPr lang="en-US" sz="2100" b="1">
                            <a:latin typeface="Cambria Math" panose="02040503050406030204" pitchFamily="18" charset="0"/>
                          </a:rPr>
                          <m:t>𝐢</m:t>
                        </m:r>
                      </m:sub>
                    </m:sSub>
                  </m:oMath>
                </a14:m>
                <a:r>
                  <a:rPr lang="en-US" sz="2100" dirty="0" smtClean="0"/>
                  <a:t>, the estimate is of the (unknown) true value is mean of </a:t>
                </a:r>
                <a14:m>
                  <m:oMath xmlns:m="http://schemas.openxmlformats.org/officeDocument/2006/math">
                    <m:sSub>
                      <m:sSubPr>
                        <m:ctrlPr>
                          <a:rPr lang="en-US" sz="2100" b="1" i="1">
                            <a:latin typeface="Cambria Math" panose="02040503050406030204" pitchFamily="18" charset="0"/>
                          </a:rPr>
                        </m:ctrlPr>
                      </m:sSubPr>
                      <m:e>
                        <m:r>
                          <a:rPr lang="en-US" sz="2100" b="1">
                            <a:latin typeface="Cambria Math" panose="02040503050406030204" pitchFamily="18" charset="0"/>
                          </a:rPr>
                          <m:t>𝐳</m:t>
                        </m:r>
                      </m:e>
                      <m:sub>
                        <m:r>
                          <a:rPr lang="en-US" sz="2100" b="1">
                            <a:latin typeface="Cambria Math" panose="02040503050406030204" pitchFamily="18" charset="0"/>
                          </a:rPr>
                          <m:t>𝐢</m:t>
                        </m:r>
                      </m:sub>
                    </m:sSub>
                  </m:oMath>
                </a14:m>
                <a:r>
                  <a:rPr lang="en-US" sz="2100" dirty="0" smtClean="0"/>
                  <a:t> and its n-1 predecessors. </a:t>
                </a:r>
              </a:p>
              <a:p>
                <a:pPr marL="457200" lvl="1" indent="0">
                  <a:spcBef>
                    <a:spcPts val="400"/>
                  </a:spcBef>
                  <a:spcAft>
                    <a:spcPts val="400"/>
                  </a:spcAft>
                  <a:buNone/>
                </a:pPr>
                <a:endParaRPr lang="en-US" sz="2100" dirty="0" smtClean="0"/>
              </a:p>
              <a:p>
                <a:pPr marL="0" lvl="1" indent="0" algn="ctr">
                  <a:spcBef>
                    <a:spcPts val="400"/>
                  </a:spcBef>
                  <a:spcAft>
                    <a:spcPts val="400"/>
                  </a:spcAft>
                  <a:buNone/>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0" smtClean="0">
                              <a:latin typeface="Cambria Math" panose="02040503050406030204" pitchFamily="18" charset="0"/>
                            </a:rPr>
                            <m:t>𝐱</m:t>
                          </m:r>
                        </m:e>
                        <m:sub>
                          <m:r>
                            <a:rPr lang="en-US" sz="3200" b="1" i="0" smtClean="0">
                              <a:latin typeface="Cambria Math" panose="02040503050406030204" pitchFamily="18" charset="0"/>
                            </a:rPr>
                            <m:t>𝐢</m:t>
                          </m:r>
                        </m:sub>
                        <m:sup>
                          <m:r>
                            <a:rPr lang="en-US" sz="3200" b="1" i="0" smtClean="0">
                              <a:latin typeface="Cambria Math" panose="02040503050406030204" pitchFamily="18" charset="0"/>
                            </a:rPr>
                            <m:t>′</m:t>
                          </m:r>
                        </m:sup>
                      </m:sSubSup>
                      <m:r>
                        <a:rPr lang="en-US" sz="3200" i="1">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𝑛</m:t>
                          </m:r>
                        </m:den>
                      </m:f>
                      <m:r>
                        <a:rPr lang="en-US" sz="3200" b="0" i="1" smtClean="0">
                          <a:latin typeface="Cambria Math" panose="02040503050406030204" pitchFamily="18" charset="0"/>
                        </a:rPr>
                        <m:t> </m:t>
                      </m:r>
                      <m:nary>
                        <m:naryPr>
                          <m:chr m:val="∑"/>
                          <m:ctrlPr>
                            <a:rPr lang="pt-BR" sz="3200" b="0" i="1" smtClean="0">
                              <a:latin typeface="Cambria Math" panose="02040503050406030204" pitchFamily="18" charset="0"/>
                            </a:rPr>
                          </m:ctrlPr>
                        </m:naryPr>
                        <m:sub>
                          <m:r>
                            <m:rPr>
                              <m:brk m:alnAt="23"/>
                            </m:rPr>
                            <a:rPr lang="en-US" sz="3200" b="0" i="1" smtClean="0">
                              <a:latin typeface="Cambria Math" panose="02040503050406030204" pitchFamily="18" charset="0"/>
                            </a:rPr>
                            <m:t>𝑗</m:t>
                          </m:r>
                          <m:r>
                            <a:rPr lang="pt-BR" sz="3200" b="0" i="1" smtClean="0">
                              <a:latin typeface="Cambria Math" panose="02040503050406030204" pitchFamily="18" charset="0"/>
                            </a:rPr>
                            <m:t>=</m:t>
                          </m:r>
                          <m:r>
                            <a:rPr lang="en-US" sz="3200" b="0" i="1" smtClean="0">
                              <a:latin typeface="Cambria Math" panose="02040503050406030204" pitchFamily="18" charset="0"/>
                            </a:rPr>
                            <m:t>𝑖</m:t>
                          </m:r>
                          <m:r>
                            <a:rPr lang="en-US" sz="3200" b="0" i="1" smtClean="0">
                              <a:latin typeface="Cambria Math" panose="02040503050406030204" pitchFamily="18" charset="0"/>
                            </a:rPr>
                            <m:t>−</m:t>
                          </m:r>
                          <m:r>
                            <a:rPr lang="en-US" sz="3200" b="0" i="1" smtClean="0">
                              <a:latin typeface="Cambria Math" panose="02040503050406030204" pitchFamily="18" charset="0"/>
                            </a:rPr>
                            <m:t>𝑛</m:t>
                          </m:r>
                          <m:r>
                            <a:rPr lang="en-US" sz="3200" b="0" i="1" smtClean="0">
                              <a:latin typeface="Cambria Math" panose="02040503050406030204" pitchFamily="18" charset="0"/>
                            </a:rPr>
                            <m:t>+1</m:t>
                          </m:r>
                        </m:sub>
                        <m:sup>
                          <m:r>
                            <a:rPr lang="en-US" sz="3200" b="0" i="1" smtClean="0">
                              <a:latin typeface="Cambria Math" panose="02040503050406030204" pitchFamily="18" charset="0"/>
                            </a:rPr>
                            <m:t>𝑖</m:t>
                          </m:r>
                        </m:sup>
                        <m:e>
                          <m:sSub>
                            <m:sSubPr>
                              <m:ctrlPr>
                                <a:rPr lang="en-US" sz="3200" b="1" i="1" smtClean="0">
                                  <a:latin typeface="Cambria Math" panose="02040503050406030204" pitchFamily="18" charset="0"/>
                                </a:rPr>
                              </m:ctrlPr>
                            </m:sSubPr>
                            <m:e>
                              <m:r>
                                <a:rPr lang="en-US" sz="3200" b="1" i="0" smtClean="0">
                                  <a:latin typeface="Cambria Math" panose="02040503050406030204" pitchFamily="18" charset="0"/>
                                </a:rPr>
                                <m:t>𝐳</m:t>
                              </m:r>
                            </m:e>
                            <m:sub>
                              <m:r>
                                <a:rPr lang="en-US" sz="3200" b="1" i="0" smtClean="0">
                                  <a:latin typeface="Cambria Math" panose="02040503050406030204" pitchFamily="18" charset="0"/>
                                </a:rPr>
                                <m:t>𝐢</m:t>
                              </m:r>
                            </m:sub>
                          </m:sSub>
                          <m:r>
                            <a:rPr lang="en-US" sz="3200" b="0" i="1" smtClean="0">
                              <a:latin typeface="Cambria Math" panose="02040503050406030204" pitchFamily="18" charset="0"/>
                            </a:rPr>
                            <m:t> </m:t>
                          </m:r>
                        </m:e>
                      </m:nary>
                    </m:oMath>
                  </m:oMathPara>
                </a14:m>
                <a:endParaRPr lang="en-US" sz="3200" b="1" dirty="0" smtClean="0"/>
              </a:p>
              <a:p>
                <a:pPr marL="0" lvl="1" indent="0" algn="ctr">
                  <a:spcBef>
                    <a:spcPts val="400"/>
                  </a:spcBef>
                  <a:spcAft>
                    <a:spcPts val="400"/>
                  </a:spcAft>
                  <a:buNone/>
                </a:pPr>
                <a:endParaRPr lang="en-US" sz="3200" b="1" dirty="0"/>
              </a:p>
              <a:p>
                <a:pPr marL="0" indent="0">
                  <a:spcBef>
                    <a:spcPts val="400"/>
                  </a:spcBef>
                  <a:spcAft>
                    <a:spcPts val="400"/>
                  </a:spcAft>
                  <a:buNone/>
                </a:pPr>
                <a:endParaRPr lang="en-US" sz="2100" dirty="0" smtClean="0"/>
              </a:p>
              <a:p>
                <a:pPr marL="0" indent="0">
                  <a:spcBef>
                    <a:spcPts val="400"/>
                  </a:spcBef>
                  <a:spcAft>
                    <a:spcPts val="400"/>
                  </a:spcAft>
                  <a:buNone/>
                </a:pPr>
                <a:endParaRPr lang="en-US" sz="2100" dirty="0"/>
              </a:p>
              <a:p>
                <a:pPr>
                  <a:spcBef>
                    <a:spcPts val="400"/>
                  </a:spcBef>
                  <a:spcAft>
                    <a:spcPts val="400"/>
                  </a:spcAft>
                </a:pPr>
                <a:endParaRPr lang="en-US" sz="2100" dirty="0" smtClean="0"/>
              </a:p>
              <a:p>
                <a:pPr>
                  <a:spcBef>
                    <a:spcPts val="400"/>
                  </a:spcBef>
                  <a:spcAft>
                    <a:spcPts val="400"/>
                  </a:spcAft>
                </a:pPr>
                <a:endParaRPr lang="en-US" sz="2100" dirty="0" smtClean="0"/>
              </a:p>
              <a:p>
                <a:pPr marL="0" indent="0">
                  <a:spcBef>
                    <a:spcPts val="400"/>
                  </a:spcBef>
                  <a:spcAft>
                    <a:spcPts val="400"/>
                  </a:spcAft>
                  <a:buNone/>
                </a:pPr>
                <a:endParaRPr lang="en-US" sz="2100"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6454589" y="1309516"/>
                <a:ext cx="5380926" cy="5392498"/>
              </a:xfrm>
              <a:blipFill rotWithShape="0">
                <a:blip r:embed="rId3"/>
                <a:stretch>
                  <a:fillRect l="-1133" t="-1244"/>
                </a:stretch>
              </a:blipFill>
            </p:spPr>
            <p:txBody>
              <a:bodyPr/>
              <a:lstStyle/>
              <a:p>
                <a:r>
                  <a:rPr lang="en-US">
                    <a:noFill/>
                  </a:rPr>
                  <a:t> </a:t>
                </a:r>
              </a:p>
            </p:txBody>
          </p:sp>
        </mc:Fallback>
      </mc:AlternateContent>
    </p:spTree>
    <p:extLst>
      <p:ext uri="{BB962C8B-B14F-4D97-AF65-F5344CB8AC3E}">
        <p14:creationId xmlns:p14="http://schemas.microsoft.com/office/powerpoint/2010/main" val="50383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smtClean="0"/>
              <a:t>Filtering Techniques: Mean Filter</a:t>
            </a:r>
            <a:endParaRPr lang="en-US" sz="3600" dirty="0"/>
          </a:p>
        </p:txBody>
      </p:sp>
      <p:graphicFrame>
        <p:nvGraphicFramePr>
          <p:cNvPr id="3" name="Chart 2"/>
          <p:cNvGraphicFramePr>
            <a:graphicFrameLocks noChangeAspect="1"/>
          </p:cNvGraphicFramePr>
          <p:nvPr>
            <p:extLst>
              <p:ext uri="{D42A27DB-BD31-4B8C-83A1-F6EECF244321}">
                <p14:modId xmlns:p14="http://schemas.microsoft.com/office/powerpoint/2010/main" val="1803813148"/>
              </p:ext>
            </p:extLst>
          </p:nvPr>
        </p:nvGraphicFramePr>
        <p:xfrm>
          <a:off x="616026" y="1108036"/>
          <a:ext cx="5387339" cy="50939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89331509"/>
              </p:ext>
            </p:extLst>
          </p:nvPr>
        </p:nvGraphicFramePr>
        <p:xfrm>
          <a:off x="6164132" y="1108036"/>
          <a:ext cx="5486400" cy="485170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4346090" y="3539266"/>
            <a:ext cx="150606" cy="161365"/>
          </a:xfrm>
          <a:prstGeom prst="ellipse">
            <a:avLst/>
          </a:prstGeom>
          <a:noFill/>
          <a:ln w="25400">
            <a:solidFill>
              <a:srgbClr val="FF000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Oval 8"/>
          <p:cNvSpPr/>
          <p:nvPr/>
        </p:nvSpPr>
        <p:spPr>
          <a:xfrm>
            <a:off x="10436710" y="4046668"/>
            <a:ext cx="277905" cy="299422"/>
          </a:xfrm>
          <a:prstGeom prst="ellipse">
            <a:avLst/>
          </a:prstGeom>
          <a:noFill/>
          <a:ln w="25400">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0" name="Straight Arrow Connector 9"/>
          <p:cNvCxnSpPr/>
          <p:nvPr/>
        </p:nvCxnSpPr>
        <p:spPr>
          <a:xfrm>
            <a:off x="4496696" y="3655021"/>
            <a:ext cx="5862918" cy="541358"/>
          </a:xfrm>
          <a:prstGeom prst="straightConnector1">
            <a:avLst/>
          </a:prstGeom>
          <a:ln w="22225">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34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smtClean="0"/>
              <a:t>Filtering Techniques: Mean Filter</a:t>
            </a:r>
            <a:endParaRPr lang="en-US" sz="3600" dirty="0"/>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6454589" y="966728"/>
                <a:ext cx="5561704" cy="5730285"/>
              </a:xfrm>
            </p:spPr>
            <p:txBody>
              <a:bodyPr>
                <a:noAutofit/>
              </a:bodyPr>
              <a:lstStyle/>
              <a:p>
                <a:pPr>
                  <a:spcBef>
                    <a:spcPts val="400"/>
                  </a:spcBef>
                  <a:spcAft>
                    <a:spcPts val="400"/>
                  </a:spcAft>
                </a:pPr>
                <a:r>
                  <a:rPr lang="en-US" sz="2100" dirty="0" smtClean="0"/>
                  <a:t>Mean Filter: </a:t>
                </a:r>
              </a:p>
              <a:p>
                <a:pPr lvl="1">
                  <a:spcBef>
                    <a:spcPts val="400"/>
                  </a:spcBef>
                  <a:spcAft>
                    <a:spcPts val="400"/>
                  </a:spcAft>
                </a:pPr>
                <a:r>
                  <a:rPr lang="en-US" sz="2100" dirty="0" smtClean="0"/>
                  <a:t>Each For a measured point </a:t>
                </a:r>
                <a14:m>
                  <m:oMath xmlns:m="http://schemas.openxmlformats.org/officeDocument/2006/math">
                    <m:sSub>
                      <m:sSubPr>
                        <m:ctrlPr>
                          <a:rPr lang="en-US" sz="2100" b="1" i="1">
                            <a:latin typeface="Cambria Math" panose="02040503050406030204" pitchFamily="18" charset="0"/>
                          </a:rPr>
                        </m:ctrlPr>
                      </m:sSubPr>
                      <m:e>
                        <m:r>
                          <a:rPr lang="en-US" sz="2100" b="1">
                            <a:latin typeface="Cambria Math" panose="02040503050406030204" pitchFamily="18" charset="0"/>
                          </a:rPr>
                          <m:t>𝐳</m:t>
                        </m:r>
                      </m:e>
                      <m:sub>
                        <m:r>
                          <a:rPr lang="en-US" sz="2100" b="1">
                            <a:latin typeface="Cambria Math" panose="02040503050406030204" pitchFamily="18" charset="0"/>
                          </a:rPr>
                          <m:t>𝐢</m:t>
                        </m:r>
                      </m:sub>
                    </m:sSub>
                  </m:oMath>
                </a14:m>
                <a:r>
                  <a:rPr lang="en-US" sz="2100" dirty="0" smtClean="0"/>
                  <a:t>, the estimate is of the (unknown) true value is mean of </a:t>
                </a:r>
                <a14:m>
                  <m:oMath xmlns:m="http://schemas.openxmlformats.org/officeDocument/2006/math">
                    <m:sSub>
                      <m:sSubPr>
                        <m:ctrlPr>
                          <a:rPr lang="en-US" sz="2100" b="1" i="1">
                            <a:latin typeface="Cambria Math" panose="02040503050406030204" pitchFamily="18" charset="0"/>
                          </a:rPr>
                        </m:ctrlPr>
                      </m:sSubPr>
                      <m:e>
                        <m:r>
                          <a:rPr lang="en-US" sz="2100" b="1">
                            <a:latin typeface="Cambria Math" panose="02040503050406030204" pitchFamily="18" charset="0"/>
                          </a:rPr>
                          <m:t>𝐳</m:t>
                        </m:r>
                      </m:e>
                      <m:sub>
                        <m:r>
                          <a:rPr lang="en-US" sz="2100" b="1">
                            <a:latin typeface="Cambria Math" panose="02040503050406030204" pitchFamily="18" charset="0"/>
                          </a:rPr>
                          <m:t>𝐢</m:t>
                        </m:r>
                      </m:sub>
                    </m:sSub>
                  </m:oMath>
                </a14:m>
                <a:r>
                  <a:rPr lang="en-US" sz="2100" dirty="0" smtClean="0"/>
                  <a:t> and its n-1 predecessors. </a:t>
                </a:r>
              </a:p>
              <a:p>
                <a:pPr marL="457200" lvl="1" indent="0">
                  <a:spcBef>
                    <a:spcPts val="400"/>
                  </a:spcBef>
                  <a:spcAft>
                    <a:spcPts val="400"/>
                  </a:spcAft>
                  <a:buNone/>
                </a:pPr>
                <a:endParaRPr lang="en-US" sz="2100" dirty="0" smtClean="0"/>
              </a:p>
              <a:p>
                <a:pPr marL="0" lvl="1" indent="0" algn="ctr">
                  <a:spcBef>
                    <a:spcPts val="400"/>
                  </a:spcBef>
                  <a:spcAft>
                    <a:spcPts val="400"/>
                  </a:spcAft>
                  <a:buNone/>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0" smtClean="0">
                              <a:latin typeface="Cambria Math" panose="02040503050406030204" pitchFamily="18" charset="0"/>
                            </a:rPr>
                            <m:t>𝐱</m:t>
                          </m:r>
                        </m:e>
                        <m:sub>
                          <m:r>
                            <a:rPr lang="en-US" sz="3200" b="1" i="0" smtClean="0">
                              <a:latin typeface="Cambria Math" panose="02040503050406030204" pitchFamily="18" charset="0"/>
                            </a:rPr>
                            <m:t>𝐢</m:t>
                          </m:r>
                        </m:sub>
                        <m:sup>
                          <m:r>
                            <a:rPr lang="en-US" sz="3200" b="1" i="0" smtClean="0">
                              <a:latin typeface="Cambria Math" panose="02040503050406030204" pitchFamily="18" charset="0"/>
                            </a:rPr>
                            <m:t>′</m:t>
                          </m:r>
                        </m:sup>
                      </m:sSubSup>
                      <m:r>
                        <a:rPr lang="en-US" sz="3200" i="1">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𝑛</m:t>
                          </m:r>
                        </m:den>
                      </m:f>
                      <m:r>
                        <a:rPr lang="en-US" sz="3200" b="0" i="1" smtClean="0">
                          <a:latin typeface="Cambria Math" panose="02040503050406030204" pitchFamily="18" charset="0"/>
                        </a:rPr>
                        <m:t> </m:t>
                      </m:r>
                      <m:nary>
                        <m:naryPr>
                          <m:chr m:val="∑"/>
                          <m:ctrlPr>
                            <a:rPr lang="pt-BR" sz="3200" b="0" i="1" smtClean="0">
                              <a:latin typeface="Cambria Math" panose="02040503050406030204" pitchFamily="18" charset="0"/>
                            </a:rPr>
                          </m:ctrlPr>
                        </m:naryPr>
                        <m:sub>
                          <m:r>
                            <m:rPr>
                              <m:brk m:alnAt="23"/>
                            </m:rPr>
                            <a:rPr lang="en-US" sz="3200" b="0" i="1" smtClean="0">
                              <a:latin typeface="Cambria Math" panose="02040503050406030204" pitchFamily="18" charset="0"/>
                            </a:rPr>
                            <m:t>𝑗</m:t>
                          </m:r>
                          <m:r>
                            <a:rPr lang="pt-BR" sz="3200" b="0" i="1" smtClean="0">
                              <a:latin typeface="Cambria Math" panose="02040503050406030204" pitchFamily="18" charset="0"/>
                            </a:rPr>
                            <m:t>=</m:t>
                          </m:r>
                          <m:r>
                            <a:rPr lang="en-US" sz="3200" b="0" i="1" smtClean="0">
                              <a:latin typeface="Cambria Math" panose="02040503050406030204" pitchFamily="18" charset="0"/>
                            </a:rPr>
                            <m:t>𝑖</m:t>
                          </m:r>
                          <m:r>
                            <a:rPr lang="en-US" sz="3200" b="0" i="1" smtClean="0">
                              <a:latin typeface="Cambria Math" panose="02040503050406030204" pitchFamily="18" charset="0"/>
                            </a:rPr>
                            <m:t>−</m:t>
                          </m:r>
                          <m:r>
                            <a:rPr lang="en-US" sz="3200" b="0" i="1" smtClean="0">
                              <a:latin typeface="Cambria Math" panose="02040503050406030204" pitchFamily="18" charset="0"/>
                            </a:rPr>
                            <m:t>𝑛</m:t>
                          </m:r>
                          <m:r>
                            <a:rPr lang="en-US" sz="3200" b="0" i="1" smtClean="0">
                              <a:latin typeface="Cambria Math" panose="02040503050406030204" pitchFamily="18" charset="0"/>
                            </a:rPr>
                            <m:t>+1</m:t>
                          </m:r>
                        </m:sub>
                        <m:sup>
                          <m:r>
                            <a:rPr lang="en-US" sz="3200" b="0" i="1" smtClean="0">
                              <a:latin typeface="Cambria Math" panose="02040503050406030204" pitchFamily="18" charset="0"/>
                            </a:rPr>
                            <m:t>𝑖</m:t>
                          </m:r>
                        </m:sup>
                        <m:e>
                          <m:sSub>
                            <m:sSubPr>
                              <m:ctrlPr>
                                <a:rPr lang="en-US" sz="3200" b="1" i="1" smtClean="0">
                                  <a:latin typeface="Cambria Math" panose="02040503050406030204" pitchFamily="18" charset="0"/>
                                </a:rPr>
                              </m:ctrlPr>
                            </m:sSubPr>
                            <m:e>
                              <m:r>
                                <a:rPr lang="en-US" sz="3200" b="1" i="0" smtClean="0">
                                  <a:latin typeface="Cambria Math" panose="02040503050406030204" pitchFamily="18" charset="0"/>
                                </a:rPr>
                                <m:t>𝐳</m:t>
                              </m:r>
                            </m:e>
                            <m:sub>
                              <m:r>
                                <a:rPr lang="en-US" sz="3200" b="1" i="0" smtClean="0">
                                  <a:latin typeface="Cambria Math" panose="02040503050406030204" pitchFamily="18" charset="0"/>
                                </a:rPr>
                                <m:t>𝐢</m:t>
                              </m:r>
                            </m:sub>
                          </m:sSub>
                          <m:r>
                            <a:rPr lang="en-US" sz="3200" b="0" i="1" smtClean="0">
                              <a:latin typeface="Cambria Math" panose="02040503050406030204" pitchFamily="18" charset="0"/>
                            </a:rPr>
                            <m:t> </m:t>
                          </m:r>
                        </m:e>
                      </m:nary>
                    </m:oMath>
                  </m:oMathPara>
                </a14:m>
                <a:endParaRPr lang="en-US" sz="3200" b="1" dirty="0"/>
              </a:p>
              <a:p>
                <a:pPr marL="0" indent="-182880">
                  <a:spcBef>
                    <a:spcPts val="1200"/>
                  </a:spcBef>
                  <a:spcAft>
                    <a:spcPts val="600"/>
                  </a:spcAft>
                </a:pPr>
                <a:r>
                  <a:rPr lang="en-US" sz="2100" b="1" dirty="0" smtClean="0">
                    <a:solidFill>
                      <a:srgbClr val="0070C0"/>
                    </a:solidFill>
                  </a:rPr>
                  <a:t>Problem: Causes lag when values                    change sharply. </a:t>
                </a:r>
              </a:p>
              <a:p>
                <a:pPr marL="0" indent="-182880">
                  <a:spcBef>
                    <a:spcPts val="1200"/>
                  </a:spcBef>
                  <a:spcAft>
                    <a:spcPts val="600"/>
                  </a:spcAft>
                </a:pPr>
                <a:r>
                  <a:rPr lang="en-US" sz="2100" b="1" dirty="0" smtClean="0">
                    <a:solidFill>
                      <a:srgbClr val="0070C0"/>
                    </a:solidFill>
                  </a:rPr>
                  <a:t>In other words, estimate from mean filter will respond only slow</a:t>
                </a:r>
              </a:p>
              <a:p>
                <a:pPr marL="0" indent="-182880">
                  <a:spcBef>
                    <a:spcPts val="600"/>
                  </a:spcBef>
                  <a:spcAft>
                    <a:spcPts val="600"/>
                  </a:spcAft>
                </a:pPr>
                <a:r>
                  <a:rPr lang="en-US" sz="2100" b="1" dirty="0" smtClean="0">
                    <a:solidFill>
                      <a:srgbClr val="0070C0"/>
                    </a:solidFill>
                  </a:rPr>
                  <a:t>Weighted mean performs slightly better. </a:t>
                </a:r>
                <a:endParaRPr lang="en-US" sz="2100"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6454589" y="966728"/>
                <a:ext cx="5561704" cy="5730285"/>
              </a:xfrm>
              <a:blipFill rotWithShape="0">
                <a:blip r:embed="rId2"/>
                <a:stretch>
                  <a:fillRect l="-1316" t="-1277" r="-13048"/>
                </a:stretch>
              </a:blipFill>
            </p:spPr>
            <p:txBody>
              <a:bodyPr/>
              <a:lstStyle/>
              <a:p>
                <a:r>
                  <a:rPr lang="en-US">
                    <a:noFill/>
                  </a:rPr>
                  <a:t> </a:t>
                </a:r>
              </a:p>
            </p:txBody>
          </p:sp>
        </mc:Fallback>
      </mc:AlternateContent>
      <p:graphicFrame>
        <p:nvGraphicFramePr>
          <p:cNvPr id="5" name="Chart 4"/>
          <p:cNvGraphicFramePr>
            <a:graphicFrameLocks/>
          </p:cNvGraphicFramePr>
          <p:nvPr>
            <p:extLst>
              <p:ext uri="{D42A27DB-BD31-4B8C-83A1-F6EECF244321}">
                <p14:modId xmlns:p14="http://schemas.microsoft.com/office/powerpoint/2010/main" val="177761011"/>
              </p:ext>
            </p:extLst>
          </p:nvPr>
        </p:nvGraphicFramePr>
        <p:xfrm>
          <a:off x="616026" y="1075763"/>
          <a:ext cx="5720228" cy="51744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427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smtClean="0"/>
              <a:t>Filtering Techniques: Median Filter</a:t>
            </a:r>
            <a:endParaRPr lang="en-US" sz="3600" dirty="0"/>
          </a:p>
        </p:txBody>
      </p:sp>
      <p:graphicFrame>
        <p:nvGraphicFramePr>
          <p:cNvPr id="3" name="Chart 2"/>
          <p:cNvGraphicFramePr>
            <a:graphicFrameLocks noChangeAspect="1"/>
          </p:cNvGraphicFramePr>
          <p:nvPr>
            <p:extLst/>
          </p:nvPr>
        </p:nvGraphicFramePr>
        <p:xfrm>
          <a:off x="616026" y="1108036"/>
          <a:ext cx="5387339" cy="5093971"/>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6454589" y="1309516"/>
                <a:ext cx="5380926" cy="5392498"/>
              </a:xfrm>
            </p:spPr>
            <p:txBody>
              <a:bodyPr>
                <a:noAutofit/>
              </a:bodyPr>
              <a:lstStyle/>
              <a:p>
                <a:pPr>
                  <a:spcBef>
                    <a:spcPts val="400"/>
                  </a:spcBef>
                  <a:spcAft>
                    <a:spcPts val="400"/>
                  </a:spcAft>
                </a:pPr>
                <a:r>
                  <a:rPr lang="en-US" sz="2100" dirty="0" smtClean="0"/>
                  <a:t>Median Filter: </a:t>
                </a:r>
              </a:p>
              <a:p>
                <a:pPr lvl="1">
                  <a:spcBef>
                    <a:spcPts val="400"/>
                  </a:spcBef>
                  <a:spcAft>
                    <a:spcPts val="400"/>
                  </a:spcAft>
                </a:pPr>
                <a:r>
                  <a:rPr lang="en-US" sz="2100" dirty="0" smtClean="0"/>
                  <a:t>Each For a measured point </a:t>
                </a:r>
                <a14:m>
                  <m:oMath xmlns:m="http://schemas.openxmlformats.org/officeDocument/2006/math">
                    <m:sSub>
                      <m:sSubPr>
                        <m:ctrlPr>
                          <a:rPr lang="en-US" sz="2100" b="1" i="1">
                            <a:latin typeface="Cambria Math" panose="02040503050406030204" pitchFamily="18" charset="0"/>
                          </a:rPr>
                        </m:ctrlPr>
                      </m:sSubPr>
                      <m:e>
                        <m:r>
                          <a:rPr lang="en-US" sz="2100" b="1">
                            <a:latin typeface="Cambria Math" panose="02040503050406030204" pitchFamily="18" charset="0"/>
                          </a:rPr>
                          <m:t>𝐳</m:t>
                        </m:r>
                      </m:e>
                      <m:sub>
                        <m:r>
                          <a:rPr lang="en-US" sz="2100" b="1">
                            <a:latin typeface="Cambria Math" panose="02040503050406030204" pitchFamily="18" charset="0"/>
                          </a:rPr>
                          <m:t>𝐢</m:t>
                        </m:r>
                      </m:sub>
                    </m:sSub>
                  </m:oMath>
                </a14:m>
                <a:r>
                  <a:rPr lang="en-US" sz="2100" dirty="0" smtClean="0"/>
                  <a:t>, the estimate is of the (unknown) true value is a </a:t>
                </a:r>
                <a:r>
                  <a:rPr lang="en-US" sz="2100" b="1" dirty="0" smtClean="0"/>
                  <a:t>median</a:t>
                </a:r>
                <a:r>
                  <a:rPr lang="en-US" sz="2100" dirty="0" smtClean="0"/>
                  <a:t> of </a:t>
                </a:r>
                <a14:m>
                  <m:oMath xmlns:m="http://schemas.openxmlformats.org/officeDocument/2006/math">
                    <m:sSub>
                      <m:sSubPr>
                        <m:ctrlPr>
                          <a:rPr lang="en-US" sz="2100" b="1" i="1">
                            <a:latin typeface="Cambria Math" panose="02040503050406030204" pitchFamily="18" charset="0"/>
                          </a:rPr>
                        </m:ctrlPr>
                      </m:sSubPr>
                      <m:e>
                        <m:r>
                          <a:rPr lang="en-US" sz="2100" b="1">
                            <a:latin typeface="Cambria Math" panose="02040503050406030204" pitchFamily="18" charset="0"/>
                          </a:rPr>
                          <m:t>𝐳</m:t>
                        </m:r>
                      </m:e>
                      <m:sub>
                        <m:r>
                          <a:rPr lang="en-US" sz="2100" b="1">
                            <a:latin typeface="Cambria Math" panose="02040503050406030204" pitchFamily="18" charset="0"/>
                          </a:rPr>
                          <m:t>𝐢</m:t>
                        </m:r>
                      </m:sub>
                    </m:sSub>
                  </m:oMath>
                </a14:m>
                <a:r>
                  <a:rPr lang="en-US" sz="2100" dirty="0" smtClean="0"/>
                  <a:t> and its n-1 predecessors. </a:t>
                </a:r>
              </a:p>
              <a:p>
                <a:pPr marL="0" indent="0">
                  <a:spcBef>
                    <a:spcPts val="400"/>
                  </a:spcBef>
                  <a:spcAft>
                    <a:spcPts val="400"/>
                  </a:spcAft>
                  <a:buNone/>
                </a:pPr>
                <a:endParaRPr lang="en-US" sz="2100" dirty="0"/>
              </a:p>
              <a:p>
                <a:pPr>
                  <a:spcBef>
                    <a:spcPts val="400"/>
                  </a:spcBef>
                  <a:spcAft>
                    <a:spcPts val="400"/>
                  </a:spcAft>
                </a:pPr>
                <a:endParaRPr lang="en-US" sz="2100" dirty="0" smtClean="0"/>
              </a:p>
              <a:p>
                <a:pPr>
                  <a:spcBef>
                    <a:spcPts val="400"/>
                  </a:spcBef>
                  <a:spcAft>
                    <a:spcPts val="400"/>
                  </a:spcAft>
                </a:pPr>
                <a:endParaRPr lang="en-US" sz="2100" dirty="0" smtClean="0"/>
              </a:p>
              <a:p>
                <a:pPr marL="0" indent="0">
                  <a:spcBef>
                    <a:spcPts val="400"/>
                  </a:spcBef>
                  <a:spcAft>
                    <a:spcPts val="400"/>
                  </a:spcAft>
                  <a:buNone/>
                </a:pPr>
                <a:endParaRPr lang="en-US" sz="2100"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6454589" y="1309516"/>
                <a:ext cx="5380926" cy="5392498"/>
              </a:xfrm>
              <a:blipFill rotWithShape="0">
                <a:blip r:embed="rId3"/>
                <a:stretch>
                  <a:fillRect l="-1133" t="-1244"/>
                </a:stretch>
              </a:blipFill>
            </p:spPr>
            <p:txBody>
              <a:bodyPr/>
              <a:lstStyle/>
              <a:p>
                <a:r>
                  <a:rPr lang="en-US">
                    <a:noFill/>
                  </a:rPr>
                  <a:t> </a:t>
                </a:r>
              </a:p>
            </p:txBody>
          </p:sp>
        </mc:Fallback>
      </mc:AlternateContent>
    </p:spTree>
    <p:extLst>
      <p:ext uri="{BB962C8B-B14F-4D97-AF65-F5344CB8AC3E}">
        <p14:creationId xmlns:p14="http://schemas.microsoft.com/office/powerpoint/2010/main" val="120541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smtClean="0"/>
              <a:t>Filtering Techniques</a:t>
            </a:r>
            <a:r>
              <a:rPr lang="en-US" sz="3600" smtClean="0"/>
              <a:t>: Median </a:t>
            </a:r>
            <a:r>
              <a:rPr lang="en-US" sz="3600" dirty="0" smtClean="0"/>
              <a:t>Filter</a:t>
            </a:r>
            <a:endParaRPr lang="en-US" sz="3600" dirty="0"/>
          </a:p>
        </p:txBody>
      </p:sp>
      <p:graphicFrame>
        <p:nvGraphicFramePr>
          <p:cNvPr id="3" name="Chart 2"/>
          <p:cNvGraphicFramePr>
            <a:graphicFrameLocks noChangeAspect="1"/>
          </p:cNvGraphicFramePr>
          <p:nvPr>
            <p:extLst/>
          </p:nvPr>
        </p:nvGraphicFramePr>
        <p:xfrm>
          <a:off x="616026" y="1108036"/>
          <a:ext cx="5387339" cy="5093971"/>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4346090" y="3539266"/>
            <a:ext cx="150606" cy="161365"/>
          </a:xfrm>
          <a:prstGeom prst="ellipse">
            <a:avLst/>
          </a:prstGeom>
          <a:noFill/>
          <a:ln w="25400">
            <a:solidFill>
              <a:srgbClr val="FF000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Oval 8"/>
          <p:cNvSpPr/>
          <p:nvPr/>
        </p:nvSpPr>
        <p:spPr>
          <a:xfrm>
            <a:off x="10436710" y="4046668"/>
            <a:ext cx="277905" cy="299422"/>
          </a:xfrm>
          <a:prstGeom prst="ellipse">
            <a:avLst/>
          </a:prstGeom>
          <a:noFill/>
          <a:ln w="25400">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0" name="Straight Arrow Connector 9"/>
          <p:cNvCxnSpPr/>
          <p:nvPr/>
        </p:nvCxnSpPr>
        <p:spPr>
          <a:xfrm>
            <a:off x="4496696" y="3655021"/>
            <a:ext cx="5862918" cy="541358"/>
          </a:xfrm>
          <a:prstGeom prst="straightConnector1">
            <a:avLst/>
          </a:prstGeom>
          <a:ln w="22225">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1066884623"/>
              </p:ext>
            </p:extLst>
          </p:nvPr>
        </p:nvGraphicFramePr>
        <p:xfrm>
          <a:off x="6152664" y="1108035"/>
          <a:ext cx="5551656" cy="48947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22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smtClean="0"/>
              <a:t>Filtering Techniques: Median Filter</a:t>
            </a:r>
            <a:endParaRPr lang="en-US" sz="3600" dirty="0"/>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6454589" y="1309516"/>
                <a:ext cx="5380926" cy="5392498"/>
              </a:xfrm>
            </p:spPr>
            <p:txBody>
              <a:bodyPr>
                <a:noAutofit/>
              </a:bodyPr>
              <a:lstStyle/>
              <a:p>
                <a:pPr>
                  <a:spcBef>
                    <a:spcPts val="400"/>
                  </a:spcBef>
                  <a:spcAft>
                    <a:spcPts val="400"/>
                  </a:spcAft>
                </a:pPr>
                <a:r>
                  <a:rPr lang="en-US" sz="2100" dirty="0" smtClean="0"/>
                  <a:t>Median Filter: </a:t>
                </a:r>
              </a:p>
              <a:p>
                <a:pPr lvl="1">
                  <a:spcBef>
                    <a:spcPts val="400"/>
                  </a:spcBef>
                  <a:spcAft>
                    <a:spcPts val="400"/>
                  </a:spcAft>
                </a:pPr>
                <a:r>
                  <a:rPr lang="en-US" sz="2100" dirty="0" smtClean="0"/>
                  <a:t>Each For a measured point </a:t>
                </a:r>
                <a14:m>
                  <m:oMath xmlns:m="http://schemas.openxmlformats.org/officeDocument/2006/math">
                    <m:sSub>
                      <m:sSubPr>
                        <m:ctrlPr>
                          <a:rPr lang="en-US" sz="2100" b="1" i="1">
                            <a:latin typeface="Cambria Math" panose="02040503050406030204" pitchFamily="18" charset="0"/>
                          </a:rPr>
                        </m:ctrlPr>
                      </m:sSubPr>
                      <m:e>
                        <m:r>
                          <a:rPr lang="en-US" sz="2100" b="1">
                            <a:latin typeface="Cambria Math" panose="02040503050406030204" pitchFamily="18" charset="0"/>
                          </a:rPr>
                          <m:t>𝐳</m:t>
                        </m:r>
                      </m:e>
                      <m:sub>
                        <m:r>
                          <a:rPr lang="en-US" sz="2100" b="1">
                            <a:latin typeface="Cambria Math" panose="02040503050406030204" pitchFamily="18" charset="0"/>
                          </a:rPr>
                          <m:t>𝐢</m:t>
                        </m:r>
                      </m:sub>
                    </m:sSub>
                  </m:oMath>
                </a14:m>
                <a:r>
                  <a:rPr lang="en-US" sz="2100" dirty="0" smtClean="0"/>
                  <a:t>, the estimate is of the (unknown) true value is a </a:t>
                </a:r>
                <a:r>
                  <a:rPr lang="en-US" sz="2100" b="1" dirty="0" smtClean="0"/>
                  <a:t>median</a:t>
                </a:r>
                <a:r>
                  <a:rPr lang="en-US" sz="2100" dirty="0" smtClean="0"/>
                  <a:t> of </a:t>
                </a:r>
                <a14:m>
                  <m:oMath xmlns:m="http://schemas.openxmlformats.org/officeDocument/2006/math">
                    <m:sSub>
                      <m:sSubPr>
                        <m:ctrlPr>
                          <a:rPr lang="en-US" sz="2100" b="1" i="1">
                            <a:latin typeface="Cambria Math" panose="02040503050406030204" pitchFamily="18" charset="0"/>
                          </a:rPr>
                        </m:ctrlPr>
                      </m:sSubPr>
                      <m:e>
                        <m:r>
                          <a:rPr lang="en-US" sz="2100" b="1">
                            <a:latin typeface="Cambria Math" panose="02040503050406030204" pitchFamily="18" charset="0"/>
                          </a:rPr>
                          <m:t>𝐳</m:t>
                        </m:r>
                      </m:e>
                      <m:sub>
                        <m:r>
                          <a:rPr lang="en-US" sz="2100" b="1">
                            <a:latin typeface="Cambria Math" panose="02040503050406030204" pitchFamily="18" charset="0"/>
                          </a:rPr>
                          <m:t>𝐢</m:t>
                        </m:r>
                      </m:sub>
                    </m:sSub>
                  </m:oMath>
                </a14:m>
                <a:r>
                  <a:rPr lang="en-US" sz="2100" dirty="0" smtClean="0"/>
                  <a:t> and its n-1 predecessors. </a:t>
                </a:r>
              </a:p>
              <a:p>
                <a:pPr lvl="1">
                  <a:spcBef>
                    <a:spcPts val="400"/>
                  </a:spcBef>
                  <a:spcAft>
                    <a:spcPts val="400"/>
                  </a:spcAft>
                </a:pPr>
                <a:endParaRPr lang="en-US" sz="2100" dirty="0"/>
              </a:p>
              <a:p>
                <a:pPr lvl="1">
                  <a:spcBef>
                    <a:spcPts val="400"/>
                  </a:spcBef>
                  <a:spcAft>
                    <a:spcPts val="400"/>
                  </a:spcAft>
                </a:pPr>
                <a:r>
                  <a:rPr lang="en-US" sz="2100" b="1" dirty="0" smtClean="0">
                    <a:solidFill>
                      <a:srgbClr val="0070C0"/>
                    </a:solidFill>
                  </a:rPr>
                  <a:t>More robust against outliers.</a:t>
                </a:r>
              </a:p>
              <a:p>
                <a:pPr marL="457200" lvl="1" indent="0">
                  <a:spcBef>
                    <a:spcPts val="400"/>
                  </a:spcBef>
                  <a:spcAft>
                    <a:spcPts val="400"/>
                  </a:spcAft>
                  <a:buNone/>
                </a:pPr>
                <a:endParaRPr lang="en-US" sz="2100" b="1" dirty="0" smtClean="0">
                  <a:solidFill>
                    <a:srgbClr val="0070C0"/>
                  </a:solidFill>
                </a:endParaRPr>
              </a:p>
              <a:p>
                <a:pPr lvl="1">
                  <a:spcBef>
                    <a:spcPts val="400"/>
                  </a:spcBef>
                  <a:spcAft>
                    <a:spcPts val="400"/>
                  </a:spcAft>
                </a:pPr>
                <a:r>
                  <a:rPr lang="en-US" sz="2100" b="1" dirty="0" smtClean="0">
                    <a:solidFill>
                      <a:srgbClr val="0070C0"/>
                    </a:solidFill>
                  </a:rPr>
                  <a:t>However, suffers from lag problem also.</a:t>
                </a:r>
              </a:p>
              <a:p>
                <a:pPr marL="0" indent="0">
                  <a:spcBef>
                    <a:spcPts val="400"/>
                  </a:spcBef>
                  <a:spcAft>
                    <a:spcPts val="400"/>
                  </a:spcAft>
                  <a:buNone/>
                </a:pPr>
                <a:endParaRPr lang="en-US" sz="2100" dirty="0"/>
              </a:p>
              <a:p>
                <a:pPr>
                  <a:spcBef>
                    <a:spcPts val="400"/>
                  </a:spcBef>
                  <a:spcAft>
                    <a:spcPts val="400"/>
                  </a:spcAft>
                </a:pPr>
                <a:endParaRPr lang="en-US" sz="2100" dirty="0" smtClean="0"/>
              </a:p>
              <a:p>
                <a:pPr>
                  <a:spcBef>
                    <a:spcPts val="400"/>
                  </a:spcBef>
                  <a:spcAft>
                    <a:spcPts val="400"/>
                  </a:spcAft>
                </a:pPr>
                <a:endParaRPr lang="en-US" sz="2100" dirty="0" smtClean="0"/>
              </a:p>
              <a:p>
                <a:pPr marL="0" indent="0">
                  <a:spcBef>
                    <a:spcPts val="400"/>
                  </a:spcBef>
                  <a:spcAft>
                    <a:spcPts val="400"/>
                  </a:spcAft>
                  <a:buNone/>
                </a:pPr>
                <a:endParaRPr lang="en-US" sz="2100"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6454589" y="1309516"/>
                <a:ext cx="5380926" cy="5392498"/>
              </a:xfrm>
              <a:blipFill rotWithShape="0">
                <a:blip r:embed="rId3"/>
                <a:stretch>
                  <a:fillRect l="-1133" t="-1244" r="-906"/>
                </a:stretch>
              </a:blipFill>
            </p:spPr>
            <p:txBody>
              <a:bodyPr/>
              <a:lstStyle/>
              <a:p>
                <a:r>
                  <a:rPr lang="en-US">
                    <a:noFill/>
                  </a:rPr>
                  <a:t> </a:t>
                </a:r>
              </a:p>
            </p:txBody>
          </p:sp>
        </mc:Fallback>
      </mc:AlternateContent>
      <p:graphicFrame>
        <p:nvGraphicFramePr>
          <p:cNvPr id="5" name="Chart 4"/>
          <p:cNvGraphicFramePr>
            <a:graphicFrameLocks/>
          </p:cNvGraphicFramePr>
          <p:nvPr>
            <p:extLst>
              <p:ext uri="{D42A27DB-BD31-4B8C-83A1-F6EECF244321}">
                <p14:modId xmlns:p14="http://schemas.microsoft.com/office/powerpoint/2010/main" val="1383487196"/>
              </p:ext>
            </p:extLst>
          </p:nvPr>
        </p:nvGraphicFramePr>
        <p:xfrm>
          <a:off x="795053" y="1211066"/>
          <a:ext cx="5551656" cy="48947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815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69814" y="2770132"/>
            <a:ext cx="9583971" cy="1325563"/>
          </a:xfrm>
        </p:spPr>
        <p:txBody>
          <a:bodyPr>
            <a:normAutofit/>
          </a:bodyPr>
          <a:lstStyle/>
          <a:p>
            <a:r>
              <a:rPr lang="en-US" sz="3600" dirty="0" smtClean="0"/>
              <a:t>GPS Track Processing</a:t>
            </a:r>
            <a:endParaRPr lang="en-US" sz="3600" dirty="0"/>
          </a:p>
        </p:txBody>
      </p:sp>
    </p:spTree>
    <p:extLst>
      <p:ext uri="{BB962C8B-B14F-4D97-AF65-F5344CB8AC3E}">
        <p14:creationId xmlns:p14="http://schemas.microsoft.com/office/powerpoint/2010/main" val="249674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smtClean="0"/>
              <a:t>Filtering Techniques: </a:t>
            </a:r>
            <a:r>
              <a:rPr lang="en-US" sz="3600" dirty="0" err="1" smtClean="0"/>
              <a:t>Kalman</a:t>
            </a:r>
            <a:r>
              <a:rPr lang="en-US" sz="3600" dirty="0" smtClean="0"/>
              <a:t> Filtering</a:t>
            </a:r>
            <a:endParaRPr lang="en-US" sz="3600" dirty="0"/>
          </a:p>
        </p:txBody>
      </p:sp>
      <p:sp>
        <p:nvSpPr>
          <p:cNvPr id="8" name="Content Placeholder 2"/>
          <p:cNvSpPr>
            <a:spLocks noGrp="1"/>
          </p:cNvSpPr>
          <p:nvPr>
            <p:ph idx="1"/>
          </p:nvPr>
        </p:nvSpPr>
        <p:spPr>
          <a:xfrm>
            <a:off x="6338259" y="1627127"/>
            <a:ext cx="5380926" cy="3753355"/>
          </a:xfrm>
        </p:spPr>
        <p:txBody>
          <a:bodyPr>
            <a:noAutofit/>
          </a:bodyPr>
          <a:lstStyle/>
          <a:p>
            <a:pPr>
              <a:spcBef>
                <a:spcPts val="0"/>
              </a:spcBef>
              <a:spcAft>
                <a:spcPts val="1200"/>
              </a:spcAft>
            </a:pPr>
            <a:r>
              <a:rPr lang="en-US" sz="2100" dirty="0" smtClean="0"/>
              <a:t>Can use physics based model for the trajectory.</a:t>
            </a:r>
          </a:p>
          <a:p>
            <a:pPr marL="0" indent="0">
              <a:spcBef>
                <a:spcPts val="0"/>
              </a:spcBef>
              <a:spcAft>
                <a:spcPts val="1200"/>
              </a:spcAft>
              <a:buNone/>
            </a:pPr>
            <a:endParaRPr lang="en-US" sz="2100" dirty="0" smtClean="0"/>
          </a:p>
          <a:p>
            <a:pPr>
              <a:spcBef>
                <a:spcPts val="400"/>
              </a:spcBef>
              <a:spcAft>
                <a:spcPts val="400"/>
              </a:spcAft>
            </a:pPr>
            <a:r>
              <a:rPr lang="en-US" sz="2100" dirty="0" smtClean="0"/>
              <a:t>The trajectory estimate from </a:t>
            </a:r>
            <a:r>
              <a:rPr lang="en-US" sz="2100" dirty="0" err="1"/>
              <a:t>K</a:t>
            </a:r>
            <a:r>
              <a:rPr lang="en-US" sz="2100" dirty="0" err="1" smtClean="0"/>
              <a:t>alman</a:t>
            </a:r>
            <a:r>
              <a:rPr lang="en-US" sz="2100" dirty="0" smtClean="0"/>
              <a:t> filter is basically a tradeoff between </a:t>
            </a:r>
            <a:r>
              <a:rPr lang="en-US" sz="2100" b="1" dirty="0" smtClean="0">
                <a:solidFill>
                  <a:srgbClr val="0070C0"/>
                </a:solidFill>
              </a:rPr>
              <a:t>measurements and motion model </a:t>
            </a:r>
            <a:r>
              <a:rPr lang="en-US" sz="2100" dirty="0" smtClean="0"/>
              <a:t>(dictated by physics).</a:t>
            </a:r>
          </a:p>
          <a:p>
            <a:pPr marL="0" indent="0">
              <a:spcBef>
                <a:spcPts val="400"/>
              </a:spcBef>
              <a:spcAft>
                <a:spcPts val="400"/>
              </a:spcAft>
              <a:buNone/>
            </a:pPr>
            <a:endParaRPr lang="en-US" sz="2100" dirty="0" smtClean="0"/>
          </a:p>
          <a:p>
            <a:pPr>
              <a:spcBef>
                <a:spcPts val="400"/>
              </a:spcBef>
              <a:spcAft>
                <a:spcPts val="400"/>
              </a:spcAft>
            </a:pPr>
            <a:r>
              <a:rPr lang="en-US" sz="2100" dirty="0" smtClean="0"/>
              <a:t>Based on Hidden Markov Models</a:t>
            </a:r>
          </a:p>
          <a:p>
            <a:pPr>
              <a:spcBef>
                <a:spcPts val="400"/>
              </a:spcBef>
              <a:spcAft>
                <a:spcPts val="400"/>
              </a:spcAft>
            </a:pPr>
            <a:endParaRPr lang="en-US" sz="2100" dirty="0" smtClean="0"/>
          </a:p>
          <a:p>
            <a:pPr marL="0" indent="0">
              <a:spcBef>
                <a:spcPts val="400"/>
              </a:spcBef>
              <a:spcAft>
                <a:spcPts val="400"/>
              </a:spcAft>
              <a:buNone/>
            </a:pPr>
            <a:endParaRPr lang="en-US" sz="2100" dirty="0"/>
          </a:p>
          <a:p>
            <a:pPr>
              <a:spcBef>
                <a:spcPts val="400"/>
              </a:spcBef>
              <a:spcAft>
                <a:spcPts val="400"/>
              </a:spcAft>
            </a:pPr>
            <a:endParaRPr lang="en-US" sz="2100" dirty="0" smtClean="0"/>
          </a:p>
          <a:p>
            <a:pPr>
              <a:spcBef>
                <a:spcPts val="400"/>
              </a:spcBef>
              <a:spcAft>
                <a:spcPts val="400"/>
              </a:spcAft>
            </a:pPr>
            <a:endParaRPr lang="en-US" sz="2100" dirty="0" smtClean="0"/>
          </a:p>
          <a:p>
            <a:pPr marL="0" indent="0">
              <a:spcBef>
                <a:spcPts val="400"/>
              </a:spcBef>
              <a:spcAft>
                <a:spcPts val="400"/>
              </a:spcAft>
              <a:buNone/>
            </a:pPr>
            <a:endParaRPr lang="en-US" sz="2100" dirty="0"/>
          </a:p>
        </p:txBody>
      </p:sp>
      <p:pic>
        <p:nvPicPr>
          <p:cNvPr id="2" name="Picture 1"/>
          <p:cNvPicPr>
            <a:picLocks noChangeAspect="1"/>
          </p:cNvPicPr>
          <p:nvPr/>
        </p:nvPicPr>
        <p:blipFill>
          <a:blip r:embed="rId2"/>
          <a:stretch>
            <a:fillRect/>
          </a:stretch>
        </p:blipFill>
        <p:spPr>
          <a:xfrm>
            <a:off x="769341" y="952031"/>
            <a:ext cx="5568918" cy="5103549"/>
          </a:xfrm>
          <a:prstGeom prst="rect">
            <a:avLst/>
          </a:prstGeom>
        </p:spPr>
      </p:pic>
    </p:spTree>
    <p:extLst>
      <p:ext uri="{BB962C8B-B14F-4D97-AF65-F5344CB8AC3E}">
        <p14:creationId xmlns:p14="http://schemas.microsoft.com/office/powerpoint/2010/main" val="114978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smtClean="0"/>
              <a:t>Gentle Introduction to Hidden Markov Models</a:t>
            </a:r>
            <a:endParaRPr lang="en-US" sz="3600" dirty="0"/>
          </a:p>
        </p:txBody>
      </p:sp>
      <p:pic>
        <p:nvPicPr>
          <p:cNvPr id="16" name="Picture 15"/>
          <p:cNvPicPr>
            <a:picLocks noChangeAspect="1"/>
          </p:cNvPicPr>
          <p:nvPr/>
        </p:nvPicPr>
        <p:blipFill>
          <a:blip r:embed="rId2"/>
          <a:stretch>
            <a:fillRect/>
          </a:stretch>
        </p:blipFill>
        <p:spPr>
          <a:xfrm>
            <a:off x="1447912" y="1080880"/>
            <a:ext cx="9444152" cy="2558247"/>
          </a:xfrm>
          <a:prstGeom prst="rect">
            <a:avLst/>
          </a:prstGeom>
        </p:spPr>
      </p:pic>
      <p:sp>
        <p:nvSpPr>
          <p:cNvPr id="17" name="Content Placeholder 2"/>
          <p:cNvSpPr>
            <a:spLocks noGrp="1"/>
          </p:cNvSpPr>
          <p:nvPr>
            <p:ph idx="1"/>
          </p:nvPr>
        </p:nvSpPr>
        <p:spPr>
          <a:xfrm>
            <a:off x="1064295" y="3398982"/>
            <a:ext cx="9926978" cy="3186545"/>
          </a:xfrm>
        </p:spPr>
        <p:txBody>
          <a:bodyPr>
            <a:noAutofit/>
          </a:bodyPr>
          <a:lstStyle/>
          <a:p>
            <a:pPr>
              <a:spcBef>
                <a:spcPts val="0"/>
              </a:spcBef>
              <a:spcAft>
                <a:spcPts val="1200"/>
              </a:spcAft>
            </a:pPr>
            <a:r>
              <a:rPr lang="en-US" sz="2100" dirty="0" err="1" smtClean="0"/>
              <a:t>X</a:t>
            </a:r>
            <a:r>
              <a:rPr lang="en-US" sz="2100" baseline="-25000" dirty="0" err="1" smtClean="0"/>
              <a:t>t</a:t>
            </a:r>
            <a:r>
              <a:rPr lang="en-US" sz="2100" dirty="0" smtClean="0"/>
              <a:t> and E</a:t>
            </a:r>
            <a:r>
              <a:rPr lang="en-US" sz="2100" baseline="-25000" dirty="0" smtClean="0"/>
              <a:t>t</a:t>
            </a:r>
            <a:r>
              <a:rPr lang="en-US" sz="2100" dirty="0" smtClean="0"/>
              <a:t> are random variables.</a:t>
            </a:r>
          </a:p>
          <a:p>
            <a:pPr>
              <a:spcBef>
                <a:spcPts val="0"/>
              </a:spcBef>
              <a:spcAft>
                <a:spcPts val="1200"/>
              </a:spcAft>
            </a:pPr>
            <a:r>
              <a:rPr lang="en-US" sz="2100" dirty="0" err="1" smtClean="0"/>
              <a:t>X</a:t>
            </a:r>
            <a:r>
              <a:rPr lang="en-US" sz="2100" baseline="-25000" dirty="0" err="1" smtClean="0"/>
              <a:t>t</a:t>
            </a:r>
            <a:r>
              <a:rPr lang="en-US" sz="2100" baseline="-25000" dirty="0" smtClean="0"/>
              <a:t> </a:t>
            </a:r>
            <a:r>
              <a:rPr lang="en-US" sz="2100" dirty="0" smtClean="0"/>
              <a:t> models the phenomena being tracked</a:t>
            </a:r>
          </a:p>
          <a:p>
            <a:pPr lvl="1">
              <a:spcBef>
                <a:spcPts val="0"/>
              </a:spcBef>
              <a:spcAft>
                <a:spcPts val="1200"/>
              </a:spcAft>
            </a:pPr>
            <a:r>
              <a:rPr lang="en-US" sz="2100" dirty="0" smtClean="0"/>
              <a:t>Example, actual location of an object which is being tracked. </a:t>
            </a:r>
          </a:p>
          <a:p>
            <a:pPr>
              <a:spcBef>
                <a:spcPts val="0"/>
              </a:spcBef>
              <a:spcAft>
                <a:spcPts val="1200"/>
              </a:spcAft>
            </a:pPr>
            <a:r>
              <a:rPr lang="en-US" sz="2100" dirty="0" smtClean="0"/>
              <a:t>E</a:t>
            </a:r>
            <a:r>
              <a:rPr lang="en-US" sz="2100" baseline="-25000" dirty="0" smtClean="0"/>
              <a:t>t</a:t>
            </a:r>
            <a:r>
              <a:rPr lang="en-US" sz="2100" dirty="0" smtClean="0"/>
              <a:t> is observed state. </a:t>
            </a:r>
          </a:p>
          <a:p>
            <a:pPr>
              <a:spcBef>
                <a:spcPts val="0"/>
              </a:spcBef>
              <a:spcAft>
                <a:spcPts val="1200"/>
              </a:spcAft>
            </a:pPr>
            <a:r>
              <a:rPr lang="en-US" sz="2100" dirty="0" smtClean="0"/>
              <a:t>Based on </a:t>
            </a:r>
            <a:r>
              <a:rPr lang="en-US" sz="2100" dirty="0" err="1" smtClean="0"/>
              <a:t>E</a:t>
            </a:r>
            <a:r>
              <a:rPr lang="en-US" sz="2100" baseline="-25000" dirty="0" err="1" smtClean="0"/>
              <a:t>t</a:t>
            </a:r>
            <a:r>
              <a:rPr lang="en-US" sz="2100" dirty="0" err="1" smtClean="0"/>
              <a:t>s</a:t>
            </a:r>
            <a:r>
              <a:rPr lang="en-US" sz="2100" dirty="0" smtClean="0"/>
              <a:t> we estimate the </a:t>
            </a:r>
            <a:r>
              <a:rPr lang="en-US" sz="2100" dirty="0" err="1" smtClean="0"/>
              <a:t>X</a:t>
            </a:r>
            <a:r>
              <a:rPr lang="en-US" sz="2100" baseline="-25000" dirty="0" err="1" smtClean="0"/>
              <a:t>t</a:t>
            </a:r>
            <a:endParaRPr lang="en-US" sz="2100" baseline="-25000" dirty="0" smtClean="0"/>
          </a:p>
          <a:p>
            <a:pPr>
              <a:spcBef>
                <a:spcPts val="400"/>
              </a:spcBef>
              <a:spcAft>
                <a:spcPts val="400"/>
              </a:spcAft>
            </a:pPr>
            <a:r>
              <a:rPr lang="en-US" sz="2100" dirty="0" smtClean="0"/>
              <a:t>We are given transition probabilities </a:t>
            </a:r>
            <a:r>
              <a:rPr lang="en-US" sz="2100" dirty="0"/>
              <a:t>of </a:t>
            </a:r>
            <a:r>
              <a:rPr lang="en-US" sz="2100" dirty="0" smtClean="0"/>
              <a:t>P(</a:t>
            </a:r>
            <a:r>
              <a:rPr lang="en-US" sz="2100" dirty="0" err="1" smtClean="0"/>
              <a:t>X</a:t>
            </a:r>
            <a:r>
              <a:rPr lang="en-US" sz="2100" baseline="-25000" dirty="0" err="1" smtClean="0"/>
              <a:t>t</a:t>
            </a:r>
            <a:r>
              <a:rPr lang="en-US" sz="2100" baseline="-25000" dirty="0" smtClean="0"/>
              <a:t> </a:t>
            </a:r>
            <a:r>
              <a:rPr lang="en-US" sz="2100" dirty="0" smtClean="0"/>
              <a:t> | X</a:t>
            </a:r>
            <a:r>
              <a:rPr lang="en-US" sz="2100" baseline="-25000" dirty="0" smtClean="0"/>
              <a:t>t-1</a:t>
            </a:r>
            <a:r>
              <a:rPr lang="en-US" sz="2100" dirty="0" smtClean="0"/>
              <a:t> ) and </a:t>
            </a:r>
          </a:p>
          <a:p>
            <a:pPr>
              <a:spcBef>
                <a:spcPts val="400"/>
              </a:spcBef>
              <a:spcAft>
                <a:spcPts val="400"/>
              </a:spcAft>
            </a:pPr>
            <a:r>
              <a:rPr lang="en-US" sz="2100" dirty="0" smtClean="0"/>
              <a:t>Sensor probabilities P(E</a:t>
            </a:r>
            <a:r>
              <a:rPr lang="en-US" sz="2100" baseline="-25000" dirty="0" smtClean="0"/>
              <a:t>t </a:t>
            </a:r>
            <a:r>
              <a:rPr lang="en-US" sz="2100" dirty="0" smtClean="0"/>
              <a:t>|</a:t>
            </a:r>
            <a:r>
              <a:rPr lang="en-US" sz="2100" dirty="0" err="1" smtClean="0"/>
              <a:t>X</a:t>
            </a:r>
            <a:r>
              <a:rPr lang="en-US" sz="2100" baseline="-25000" dirty="0" err="1" smtClean="0"/>
              <a:t>t</a:t>
            </a:r>
            <a:r>
              <a:rPr lang="en-US" sz="2100" dirty="0" smtClean="0"/>
              <a:t>) </a:t>
            </a:r>
            <a:endParaRPr lang="en-US" sz="2100" dirty="0"/>
          </a:p>
          <a:p>
            <a:pPr>
              <a:spcBef>
                <a:spcPts val="400"/>
              </a:spcBef>
              <a:spcAft>
                <a:spcPts val="400"/>
              </a:spcAft>
            </a:pPr>
            <a:endParaRPr lang="en-US" sz="2100" dirty="0" smtClean="0"/>
          </a:p>
          <a:p>
            <a:pPr>
              <a:spcBef>
                <a:spcPts val="400"/>
              </a:spcBef>
              <a:spcAft>
                <a:spcPts val="400"/>
              </a:spcAft>
            </a:pPr>
            <a:endParaRPr lang="en-US" sz="2100" dirty="0" smtClean="0"/>
          </a:p>
          <a:p>
            <a:pPr marL="0" indent="0">
              <a:spcBef>
                <a:spcPts val="400"/>
              </a:spcBef>
              <a:spcAft>
                <a:spcPts val="400"/>
              </a:spcAft>
              <a:buNone/>
            </a:pPr>
            <a:endParaRPr lang="en-US" sz="2100" dirty="0"/>
          </a:p>
        </p:txBody>
      </p:sp>
    </p:spTree>
    <p:extLst>
      <p:ext uri="{BB962C8B-B14F-4D97-AF65-F5344CB8AC3E}">
        <p14:creationId xmlns:p14="http://schemas.microsoft.com/office/powerpoint/2010/main" val="147067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animEffect transition="in" filter="fade">
                                      <p:cBhvr>
                                        <p:cTn id="7" dur="1000"/>
                                        <p:tgtEl>
                                          <p:spTgt spid="17">
                                            <p:txEl>
                                              <p:pRg st="4" end="4"/>
                                            </p:txEl>
                                          </p:spTgt>
                                        </p:tgtEl>
                                      </p:cBhvr>
                                    </p:animEffect>
                                    <p:anim calcmode="lin" valueType="num">
                                      <p:cBhvr>
                                        <p:cTn id="8"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xEl>
                                              <p:pRg st="5" end="5"/>
                                            </p:txEl>
                                          </p:spTgt>
                                        </p:tgtEl>
                                        <p:attrNameLst>
                                          <p:attrName>style.visibility</p:attrName>
                                        </p:attrNameLst>
                                      </p:cBhvr>
                                      <p:to>
                                        <p:strVal val="visible"/>
                                      </p:to>
                                    </p:set>
                                    <p:animEffect transition="in" filter="fade">
                                      <p:cBhvr>
                                        <p:cTn id="12" dur="1000"/>
                                        <p:tgtEl>
                                          <p:spTgt spid="17">
                                            <p:txEl>
                                              <p:pRg st="5" end="5"/>
                                            </p:txEl>
                                          </p:spTgt>
                                        </p:tgtEl>
                                      </p:cBhvr>
                                    </p:animEffect>
                                    <p:anim calcmode="lin" valueType="num">
                                      <p:cBhvr>
                                        <p:cTn id="13"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xEl>
                                              <p:pRg st="6" end="6"/>
                                            </p:txEl>
                                          </p:spTgt>
                                        </p:tgtEl>
                                        <p:attrNameLst>
                                          <p:attrName>style.visibility</p:attrName>
                                        </p:attrNameLst>
                                      </p:cBhvr>
                                      <p:to>
                                        <p:strVal val="visible"/>
                                      </p:to>
                                    </p:set>
                                    <p:animEffect transition="in" filter="fade">
                                      <p:cBhvr>
                                        <p:cTn id="17" dur="1000"/>
                                        <p:tgtEl>
                                          <p:spTgt spid="17">
                                            <p:txEl>
                                              <p:pRg st="6" end="6"/>
                                            </p:txEl>
                                          </p:spTgt>
                                        </p:tgtEl>
                                      </p:cBhvr>
                                    </p:animEffect>
                                    <p:anim calcmode="lin" valueType="num">
                                      <p:cBhvr>
                                        <p:cTn id="18"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smtClean="0"/>
              <a:t>Gentle Introduction to HMM: Markov Chains</a:t>
            </a:r>
            <a:endParaRPr lang="en-US" sz="36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1165297" y="3731492"/>
                <a:ext cx="9926978" cy="1764145"/>
              </a:xfrm>
            </p:spPr>
            <p:txBody>
              <a:bodyPr>
                <a:noAutofit/>
              </a:bodyPr>
              <a:lstStyle/>
              <a:p>
                <a:pPr>
                  <a:spcBef>
                    <a:spcPts val="0"/>
                  </a:spcBef>
                  <a:spcAft>
                    <a:spcPts val="1200"/>
                  </a:spcAft>
                </a:pPr>
                <a:r>
                  <a:rPr lang="en-US" sz="2100" dirty="0" smtClean="0"/>
                  <a:t>Markov Assumption:</a:t>
                </a:r>
              </a:p>
              <a:p>
                <a:pPr marL="0" indent="0">
                  <a:spcBef>
                    <a:spcPts val="0"/>
                  </a:spcBef>
                  <a:spcAft>
                    <a:spcPts val="1200"/>
                  </a:spcAft>
                  <a:buNone/>
                </a:pPr>
                <a:r>
                  <a:rPr lang="en-US" sz="2100" b="0" dirty="0" smtClean="0"/>
                  <a:t>		</a:t>
                </a:r>
                <a14:m>
                  <m:oMath xmlns:m="http://schemas.openxmlformats.org/officeDocument/2006/math">
                    <m:r>
                      <a:rPr lang="en-US" sz="2300" b="0" i="1" smtClean="0">
                        <a:latin typeface="Cambria Math" panose="02040503050406030204" pitchFamily="18" charset="0"/>
                      </a:rPr>
                      <m:t>𝐹𝑖𝑟𝑠𝑡</m:t>
                    </m:r>
                    <m:r>
                      <a:rPr lang="en-US" sz="2300" b="0" i="1" smtClean="0">
                        <a:latin typeface="Cambria Math" panose="02040503050406030204" pitchFamily="18" charset="0"/>
                      </a:rPr>
                      <m:t> </m:t>
                    </m:r>
                    <m:r>
                      <a:rPr lang="en-US" sz="2300" b="0" i="1" smtClean="0">
                        <a:latin typeface="Cambria Math" panose="02040503050406030204" pitchFamily="18" charset="0"/>
                      </a:rPr>
                      <m:t>𝑂𝑟𝑑𝑒𝑟</m:t>
                    </m:r>
                    <m:r>
                      <a:rPr lang="en-US" sz="2300" b="0" i="1" smtClean="0">
                        <a:latin typeface="Cambria Math" panose="02040503050406030204" pitchFamily="18" charset="0"/>
                      </a:rPr>
                      <m:t>:   </m:t>
                    </m:r>
                    <m:r>
                      <a:rPr lang="en-US" sz="2300" b="0" i="1" smtClean="0">
                        <a:latin typeface="Cambria Math" panose="02040503050406030204" pitchFamily="18" charset="0"/>
                      </a:rPr>
                      <m:t>𝑃</m:t>
                    </m:r>
                    <m:d>
                      <m:dPr>
                        <m:endChr m:val="|"/>
                        <m:ctrlPr>
                          <a:rPr lang="en-US" sz="2300" b="0" i="1" smtClean="0">
                            <a:latin typeface="Cambria Math" panose="02040503050406030204" pitchFamily="18" charset="0"/>
                          </a:rPr>
                        </m:ctrlPr>
                      </m:dPr>
                      <m:e>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𝑋</m:t>
                            </m:r>
                          </m:e>
                          <m:sub>
                            <m:r>
                              <a:rPr lang="en-US" sz="2300" b="0" i="1" smtClean="0">
                                <a:latin typeface="Cambria Math" panose="02040503050406030204" pitchFamily="18" charset="0"/>
                              </a:rPr>
                              <m:t>𝑡</m:t>
                            </m:r>
                          </m:sub>
                        </m:sSub>
                      </m:e>
                    </m:d>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𝑋</m:t>
                        </m:r>
                      </m:e>
                      <m:sub>
                        <m:r>
                          <a:rPr lang="en-US" sz="2300" b="0" i="1" smtClean="0">
                            <a:latin typeface="Cambria Math" panose="02040503050406030204" pitchFamily="18" charset="0"/>
                          </a:rPr>
                          <m:t>0:</m:t>
                        </m:r>
                        <m:r>
                          <a:rPr lang="en-US" sz="2300" b="0" i="1" smtClean="0">
                            <a:latin typeface="Cambria Math" panose="02040503050406030204" pitchFamily="18" charset="0"/>
                          </a:rPr>
                          <m:t>𝑡</m:t>
                        </m:r>
                        <m:r>
                          <a:rPr lang="en-US" sz="2300" b="0" i="1" smtClean="0">
                            <a:latin typeface="Cambria Math" panose="02040503050406030204" pitchFamily="18" charset="0"/>
                          </a:rPr>
                          <m:t>−1 </m:t>
                        </m:r>
                      </m:sub>
                    </m:sSub>
                    <m:r>
                      <a:rPr lang="en-US" sz="2300" b="0" i="1" smtClean="0">
                        <a:latin typeface="Cambria Math" panose="02040503050406030204" pitchFamily="18" charset="0"/>
                      </a:rPr>
                      <m:t>) =</m:t>
                    </m:r>
                    <m:r>
                      <a:rPr lang="en-US" sz="2300" b="0" i="1" smtClean="0">
                        <a:latin typeface="Cambria Math" panose="02040503050406030204" pitchFamily="18" charset="0"/>
                      </a:rPr>
                      <m:t>𝑃</m:t>
                    </m:r>
                    <m:d>
                      <m:dPr>
                        <m:endChr m:val="|"/>
                        <m:ctrlPr>
                          <a:rPr lang="en-US" sz="2300" b="0" i="1" smtClean="0">
                            <a:latin typeface="Cambria Math" panose="02040503050406030204" pitchFamily="18" charset="0"/>
                          </a:rPr>
                        </m:ctrlPr>
                      </m:dPr>
                      <m:e>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𝑋</m:t>
                            </m:r>
                          </m:e>
                          <m:sub>
                            <m:r>
                              <a:rPr lang="en-US" sz="2300" b="0" i="1" smtClean="0">
                                <a:latin typeface="Cambria Math" panose="02040503050406030204" pitchFamily="18" charset="0"/>
                              </a:rPr>
                              <m:t>𝑡</m:t>
                            </m:r>
                          </m:sub>
                        </m:sSub>
                        <m:r>
                          <a:rPr lang="en-US" sz="2300" b="0" i="1" smtClean="0">
                            <a:latin typeface="Cambria Math" panose="02040503050406030204" pitchFamily="18" charset="0"/>
                          </a:rPr>
                          <m:t> </m:t>
                        </m:r>
                      </m:e>
                    </m:d>
                    <m:r>
                      <a:rPr lang="en-US" sz="2300" b="0" i="1" smtClean="0">
                        <a:latin typeface="Cambria Math" panose="02040503050406030204" pitchFamily="18" charset="0"/>
                      </a:rPr>
                      <m:t> </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𝑋</m:t>
                        </m:r>
                      </m:e>
                      <m:sub>
                        <m:r>
                          <a:rPr lang="en-US" sz="2300" b="0" i="1" smtClean="0">
                            <a:latin typeface="Cambria Math" panose="02040503050406030204" pitchFamily="18" charset="0"/>
                          </a:rPr>
                          <m:t>𝑡</m:t>
                        </m:r>
                        <m:r>
                          <a:rPr lang="en-US" sz="2300" b="0" i="1" smtClean="0">
                            <a:latin typeface="Cambria Math" panose="02040503050406030204" pitchFamily="18" charset="0"/>
                          </a:rPr>
                          <m:t>−1</m:t>
                        </m:r>
                      </m:sub>
                    </m:sSub>
                    <m:r>
                      <a:rPr lang="en-US" sz="2300" b="0" i="1" smtClean="0">
                        <a:latin typeface="Cambria Math" panose="02040503050406030204" pitchFamily="18" charset="0"/>
                      </a:rPr>
                      <m:t>)</m:t>
                    </m:r>
                  </m:oMath>
                </a14:m>
                <a:r>
                  <a:rPr lang="en-US" sz="2300" dirty="0" smtClean="0"/>
                  <a:t> </a:t>
                </a:r>
              </a:p>
              <a:p>
                <a:pPr marL="0" indent="0">
                  <a:spcBef>
                    <a:spcPts val="0"/>
                  </a:spcBef>
                  <a:spcAft>
                    <a:spcPts val="1200"/>
                  </a:spcAft>
                  <a:buNone/>
                </a:pPr>
                <a:r>
                  <a:rPr lang="en-US" sz="2300" dirty="0" smtClean="0"/>
                  <a:t>		</a:t>
                </a:r>
                <a14:m>
                  <m:oMath xmlns:m="http://schemas.openxmlformats.org/officeDocument/2006/math">
                    <m:r>
                      <m:rPr>
                        <m:sty m:val="p"/>
                      </m:rPr>
                      <a:rPr lang="en-US" sz="2300" b="0" i="0" smtClean="0">
                        <a:latin typeface="Cambria Math" panose="02040503050406030204" pitchFamily="18" charset="0"/>
                      </a:rPr>
                      <m:t>Sec</m:t>
                    </m:r>
                    <m:r>
                      <a:rPr lang="en-US" sz="2300" b="0" i="1" smtClean="0">
                        <a:latin typeface="Cambria Math" panose="02040503050406030204" pitchFamily="18" charset="0"/>
                      </a:rPr>
                      <m:t>𝑜𝑛𝑑</m:t>
                    </m:r>
                    <m:r>
                      <a:rPr lang="en-US" sz="2300" b="0" i="1" smtClean="0">
                        <a:latin typeface="Cambria Math" panose="02040503050406030204" pitchFamily="18" charset="0"/>
                      </a:rPr>
                      <m:t> </m:t>
                    </m:r>
                    <m:r>
                      <a:rPr lang="en-US" sz="2300" i="1">
                        <a:latin typeface="Cambria Math" panose="02040503050406030204" pitchFamily="18" charset="0"/>
                      </a:rPr>
                      <m:t>𝑂𝑟𝑑𝑒𝑟</m:t>
                    </m:r>
                    <m:r>
                      <a:rPr lang="en-US" sz="2300" i="1">
                        <a:latin typeface="Cambria Math" panose="02040503050406030204" pitchFamily="18" charset="0"/>
                      </a:rPr>
                      <m:t>:   </m:t>
                    </m:r>
                    <m:r>
                      <a:rPr lang="en-US" sz="2300" i="1">
                        <a:latin typeface="Cambria Math" panose="02040503050406030204" pitchFamily="18" charset="0"/>
                      </a:rPr>
                      <m:t>𝑃</m:t>
                    </m:r>
                    <m:d>
                      <m:dPr>
                        <m:endChr m:val="|"/>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r>
                              <a:rPr lang="en-US" sz="2300" i="1">
                                <a:latin typeface="Cambria Math" panose="02040503050406030204" pitchFamily="18" charset="0"/>
                              </a:rPr>
                              <m:t>𝑡</m:t>
                            </m:r>
                          </m:sub>
                        </m:sSub>
                      </m:e>
                    </m:d>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r>
                          <a:rPr lang="en-US" sz="2300" i="1">
                            <a:latin typeface="Cambria Math" panose="02040503050406030204" pitchFamily="18" charset="0"/>
                          </a:rPr>
                          <m:t>0:</m:t>
                        </m:r>
                        <m:r>
                          <a:rPr lang="en-US" sz="2300" i="1">
                            <a:latin typeface="Cambria Math" panose="02040503050406030204" pitchFamily="18" charset="0"/>
                          </a:rPr>
                          <m:t>𝑡</m:t>
                        </m:r>
                        <m:r>
                          <a:rPr lang="en-US" sz="2300" i="1">
                            <a:latin typeface="Cambria Math" panose="02040503050406030204" pitchFamily="18" charset="0"/>
                          </a:rPr>
                          <m:t>−1 </m:t>
                        </m:r>
                      </m:sub>
                    </m:sSub>
                    <m:r>
                      <a:rPr lang="en-US" sz="2300" i="1">
                        <a:latin typeface="Cambria Math" panose="02040503050406030204" pitchFamily="18" charset="0"/>
                      </a:rPr>
                      <m:t>) =</m:t>
                    </m:r>
                    <m:r>
                      <a:rPr lang="en-US" sz="2300" i="1">
                        <a:latin typeface="Cambria Math" panose="02040503050406030204" pitchFamily="18" charset="0"/>
                      </a:rPr>
                      <m:t>𝑃</m:t>
                    </m:r>
                    <m:d>
                      <m:dPr>
                        <m:endChr m:val="|"/>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r>
                              <a:rPr lang="en-US" sz="2300" i="1">
                                <a:latin typeface="Cambria Math" panose="02040503050406030204" pitchFamily="18" charset="0"/>
                              </a:rPr>
                              <m:t>𝑡</m:t>
                            </m:r>
                          </m:sub>
                        </m:sSub>
                        <m:r>
                          <a:rPr lang="en-US" sz="2300" i="1">
                            <a:latin typeface="Cambria Math" panose="02040503050406030204" pitchFamily="18" charset="0"/>
                          </a:rPr>
                          <m:t> </m:t>
                        </m:r>
                      </m:e>
                    </m:d>
                    <m:r>
                      <a:rPr lang="en-US" sz="2300" i="1">
                        <a:latin typeface="Cambria Math" panose="02040503050406030204" pitchFamily="18" charset="0"/>
                      </a:rPr>
                      <m:t> </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r>
                          <a:rPr lang="en-US" sz="2300" i="1">
                            <a:latin typeface="Cambria Math" panose="02040503050406030204" pitchFamily="18" charset="0"/>
                          </a:rPr>
                          <m:t>𝑡</m:t>
                        </m:r>
                        <m:r>
                          <a:rPr lang="en-US" sz="2300" i="1">
                            <a:latin typeface="Cambria Math" panose="02040503050406030204" pitchFamily="18" charset="0"/>
                          </a:rPr>
                          <m:t>−1</m:t>
                        </m:r>
                      </m:sub>
                    </m:sSub>
                    <m:r>
                      <a:rPr lang="en-US" sz="2300" b="0" i="1" smtClean="0">
                        <a:latin typeface="Cambria Math" panose="02040503050406030204" pitchFamily="18" charset="0"/>
                      </a:rPr>
                      <m:t>, </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𝑋</m:t>
                        </m:r>
                      </m:e>
                      <m:sub>
                        <m:r>
                          <a:rPr lang="en-US" sz="2300" b="0" i="1" smtClean="0">
                            <a:latin typeface="Cambria Math" panose="02040503050406030204" pitchFamily="18" charset="0"/>
                          </a:rPr>
                          <m:t>𝑡</m:t>
                        </m:r>
                        <m:r>
                          <a:rPr lang="en-US" sz="2300" b="0" i="1" smtClean="0">
                            <a:latin typeface="Cambria Math" panose="02040503050406030204" pitchFamily="18" charset="0"/>
                          </a:rPr>
                          <m:t>−2</m:t>
                        </m:r>
                      </m:sub>
                    </m:sSub>
                    <m:r>
                      <a:rPr lang="en-US" sz="2300" i="1">
                        <a:latin typeface="Cambria Math" panose="02040503050406030204" pitchFamily="18" charset="0"/>
                      </a:rPr>
                      <m:t>)</m:t>
                    </m:r>
                  </m:oMath>
                </a14:m>
                <a:r>
                  <a:rPr lang="en-US" sz="2300" dirty="0"/>
                  <a:t> </a:t>
                </a:r>
              </a:p>
              <a:p>
                <a:pPr>
                  <a:spcBef>
                    <a:spcPts val="0"/>
                  </a:spcBef>
                  <a:spcAft>
                    <a:spcPts val="1200"/>
                  </a:spcAft>
                </a:pPr>
                <a:endParaRPr lang="en-US" sz="2100" dirty="0" smtClean="0"/>
              </a:p>
              <a:p>
                <a:pPr>
                  <a:spcBef>
                    <a:spcPts val="0"/>
                  </a:spcBef>
                  <a:spcAft>
                    <a:spcPts val="1200"/>
                  </a:spcAft>
                </a:pPr>
                <a:endParaRPr lang="en-US" sz="2100" dirty="0" smtClean="0"/>
              </a:p>
              <a:p>
                <a:pPr>
                  <a:spcBef>
                    <a:spcPts val="400"/>
                  </a:spcBef>
                  <a:spcAft>
                    <a:spcPts val="400"/>
                  </a:spcAft>
                </a:pPr>
                <a:endParaRPr lang="en-US" sz="2100" dirty="0" smtClean="0"/>
              </a:p>
              <a:p>
                <a:pPr marL="0" indent="0">
                  <a:spcBef>
                    <a:spcPts val="400"/>
                  </a:spcBef>
                  <a:spcAft>
                    <a:spcPts val="400"/>
                  </a:spcAft>
                  <a:buNone/>
                </a:pPr>
                <a:endParaRPr lang="en-US" sz="2100"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1165297" y="3731492"/>
                <a:ext cx="9926978" cy="1764145"/>
              </a:xfrm>
              <a:blipFill rotWithShape="0">
                <a:blip r:embed="rId2"/>
                <a:stretch>
                  <a:fillRect l="-614" t="-3793"/>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1544057" y="1054100"/>
            <a:ext cx="8929314" cy="2040083"/>
          </a:xfrm>
          <a:prstGeom prst="rect">
            <a:avLst/>
          </a:prstGeom>
        </p:spPr>
      </p:pic>
    </p:spTree>
    <p:extLst>
      <p:ext uri="{BB962C8B-B14F-4D97-AF65-F5344CB8AC3E}">
        <p14:creationId xmlns:p14="http://schemas.microsoft.com/office/powerpoint/2010/main" val="213631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smtClean="0"/>
              <a:t>Gentle Introduction to HMM</a:t>
            </a:r>
            <a:endParaRPr lang="en-US" sz="3600" dirty="0"/>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1165297" y="5172142"/>
                <a:ext cx="9926978" cy="1117599"/>
              </a:xfrm>
            </p:spPr>
            <p:txBody>
              <a:bodyPr>
                <a:noAutofit/>
              </a:bodyPr>
              <a:lstStyle/>
              <a:p>
                <a:pPr>
                  <a:spcBef>
                    <a:spcPts val="0"/>
                  </a:spcBef>
                  <a:spcAft>
                    <a:spcPts val="1200"/>
                  </a:spcAft>
                </a:pPr>
                <a:r>
                  <a:rPr lang="en-US" sz="2100" dirty="0" smtClean="0"/>
                  <a:t>Sensor Markov Assumption:</a:t>
                </a:r>
              </a:p>
              <a:p>
                <a:pPr marL="0" indent="0" algn="ctr">
                  <a:spcBef>
                    <a:spcPts val="0"/>
                  </a:spcBef>
                  <a:spcAft>
                    <a:spcPts val="1200"/>
                  </a:spcAft>
                  <a:buNone/>
                </a:pPr>
                <a14:m>
                  <m:oMath xmlns:m="http://schemas.openxmlformats.org/officeDocument/2006/math">
                    <m:r>
                      <a:rPr lang="en-US" sz="2400" b="0" i="1" smtClean="0">
                        <a:latin typeface="Cambria Math" panose="02040503050406030204" pitchFamily="18" charset="0"/>
                      </a:rPr>
                      <m:t>𝑃</m:t>
                    </m:r>
                    <m:d>
                      <m:dPr>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𝑡</m:t>
                            </m:r>
                          </m:sub>
                        </m:sSub>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0:</m:t>
                        </m:r>
                        <m:r>
                          <a:rPr lang="en-US" sz="2400" b="0" i="1" smtClean="0">
                            <a:latin typeface="Cambria Math" panose="02040503050406030204" pitchFamily="18" charset="0"/>
                          </a:rPr>
                          <m:t>𝑡</m:t>
                        </m:r>
                        <m:r>
                          <a:rPr lang="en-US" sz="2400" b="0" i="1" smtClean="0">
                            <a:latin typeface="Cambria Math" panose="02040503050406030204" pitchFamily="18" charset="0"/>
                          </a:rPr>
                          <m:t> </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0:</m:t>
                        </m:r>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 =</m:t>
                    </m:r>
                    <m:r>
                      <a:rPr lang="en-US" sz="2400" b="0" i="1" smtClean="0">
                        <a:latin typeface="Cambria Math" panose="02040503050406030204" pitchFamily="18" charset="0"/>
                      </a:rPr>
                      <m:t>𝑃</m:t>
                    </m:r>
                    <m:d>
                      <m:dPr>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 </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oMath>
                </a14:m>
                <a:r>
                  <a:rPr lang="en-US" sz="2400" dirty="0" smtClean="0"/>
                  <a:t> </a:t>
                </a:r>
              </a:p>
              <a:p>
                <a:pPr marL="0" indent="0">
                  <a:spcBef>
                    <a:spcPts val="0"/>
                  </a:spcBef>
                  <a:spcAft>
                    <a:spcPts val="1200"/>
                  </a:spcAft>
                  <a:buNone/>
                </a:pPr>
                <a:r>
                  <a:rPr lang="en-US" sz="2300" dirty="0" smtClean="0"/>
                  <a:t>		</a:t>
                </a:r>
                <a:endParaRPr lang="en-US" sz="2100" dirty="0" smtClean="0"/>
              </a:p>
              <a:p>
                <a:pPr>
                  <a:spcBef>
                    <a:spcPts val="0"/>
                  </a:spcBef>
                  <a:spcAft>
                    <a:spcPts val="1200"/>
                  </a:spcAft>
                </a:pPr>
                <a:endParaRPr lang="en-US" sz="2100" dirty="0" smtClean="0"/>
              </a:p>
              <a:p>
                <a:pPr>
                  <a:spcBef>
                    <a:spcPts val="400"/>
                  </a:spcBef>
                  <a:spcAft>
                    <a:spcPts val="400"/>
                  </a:spcAft>
                </a:pPr>
                <a:endParaRPr lang="en-US" sz="2100" dirty="0" smtClean="0"/>
              </a:p>
              <a:p>
                <a:pPr marL="0" indent="0">
                  <a:spcBef>
                    <a:spcPts val="400"/>
                  </a:spcBef>
                  <a:spcAft>
                    <a:spcPts val="400"/>
                  </a:spcAft>
                  <a:buNone/>
                </a:pPr>
                <a:endParaRPr lang="en-US" sz="21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1165297" y="5172142"/>
                <a:ext cx="9926978" cy="1117599"/>
              </a:xfrm>
              <a:blipFill rotWithShape="0">
                <a:blip r:embed="rId2"/>
                <a:stretch>
                  <a:fillRect l="-614" t="-5978"/>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1406710" y="954176"/>
            <a:ext cx="9444152" cy="2558247"/>
          </a:xfrm>
          <a:prstGeom prst="rect">
            <a:avLst/>
          </a:prstGeom>
        </p:spPr>
      </p:pic>
      <mc:AlternateContent xmlns:mc="http://schemas.openxmlformats.org/markup-compatibility/2006" xmlns:a14="http://schemas.microsoft.com/office/drawing/2010/main">
        <mc:Choice Requires="a14">
          <p:sp>
            <p:nvSpPr>
              <p:cNvPr id="8" name="Content Placeholder 2"/>
              <p:cNvSpPr txBox="1">
                <a:spLocks/>
              </p:cNvSpPr>
              <p:nvPr/>
            </p:nvSpPr>
            <p:spPr>
              <a:xfrm>
                <a:off x="1165297" y="3512425"/>
                <a:ext cx="9926978" cy="14105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Bef>
                    <a:spcPts val="0"/>
                  </a:spcBef>
                  <a:spcAft>
                    <a:spcPts val="1200"/>
                  </a:spcAft>
                </a:pPr>
                <a:r>
                  <a:rPr lang="en-US" sz="2100" dirty="0" smtClean="0"/>
                  <a:t>Markov Assumption:</a:t>
                </a:r>
              </a:p>
              <a:p>
                <a:pPr marL="0" indent="0">
                  <a:spcBef>
                    <a:spcPts val="0"/>
                  </a:spcBef>
                  <a:spcAft>
                    <a:spcPts val="1200"/>
                  </a:spcAft>
                  <a:buFont typeface="Wingdings" panose="05000000000000000000" pitchFamily="2" charset="2"/>
                  <a:buNone/>
                </a:pPr>
                <a:r>
                  <a:rPr lang="en-US" sz="2100" dirty="0" smtClean="0"/>
                  <a:t>			   </a:t>
                </a:r>
                <a14:m>
                  <m:oMath xmlns:m="http://schemas.openxmlformats.org/officeDocument/2006/math">
                    <m:r>
                      <a:rPr lang="en-US" sz="2400" i="1" smtClean="0">
                        <a:latin typeface="Cambria Math" panose="02040503050406030204" pitchFamily="18" charset="0"/>
                      </a:rPr>
                      <m:t>𝑃</m:t>
                    </m:r>
                    <m:d>
                      <m:dPr>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𝑋</m:t>
                            </m:r>
                          </m:e>
                          <m:sub>
                            <m:r>
                              <a:rPr lang="en-US" sz="2400" i="1" smtClean="0">
                                <a:latin typeface="Cambria Math" panose="02040503050406030204" pitchFamily="18" charset="0"/>
                              </a:rPr>
                              <m:t>𝑡</m:t>
                            </m:r>
                          </m:sub>
                        </m:sSub>
                      </m:e>
                    </m:d>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𝑋</m:t>
                        </m:r>
                      </m:e>
                      <m:sub>
                        <m:r>
                          <a:rPr lang="en-US" sz="2400" i="1" smtClean="0">
                            <a:latin typeface="Cambria Math" panose="02040503050406030204" pitchFamily="18" charset="0"/>
                          </a:rPr>
                          <m:t>0:</m:t>
                        </m:r>
                        <m:r>
                          <a:rPr lang="en-US" sz="2400" i="1" smtClean="0">
                            <a:latin typeface="Cambria Math" panose="02040503050406030204" pitchFamily="18" charset="0"/>
                          </a:rPr>
                          <m:t>𝑡</m:t>
                        </m:r>
                        <m:r>
                          <a:rPr lang="en-US" sz="2400" i="1" smtClean="0">
                            <a:latin typeface="Cambria Math" panose="02040503050406030204" pitchFamily="18" charset="0"/>
                          </a:rPr>
                          <m:t>−1 </m:t>
                        </m:r>
                      </m:sub>
                    </m:sSub>
                    <m:r>
                      <a:rPr lang="en-US" sz="2400" i="1" smtClean="0">
                        <a:latin typeface="Cambria Math" panose="02040503050406030204" pitchFamily="18" charset="0"/>
                      </a:rPr>
                      <m:t>) =</m:t>
                    </m:r>
                    <m:r>
                      <a:rPr lang="en-US" sz="2400" i="1" smtClean="0">
                        <a:latin typeface="Cambria Math" panose="02040503050406030204" pitchFamily="18" charset="0"/>
                      </a:rPr>
                      <m:t>𝑃</m:t>
                    </m:r>
                    <m:d>
                      <m:dPr>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𝑋</m:t>
                            </m:r>
                          </m:e>
                          <m:sub>
                            <m:r>
                              <a:rPr lang="en-US" sz="2400" i="1" smtClean="0">
                                <a:latin typeface="Cambria Math" panose="02040503050406030204" pitchFamily="18" charset="0"/>
                              </a:rPr>
                              <m:t>𝑡</m:t>
                            </m:r>
                          </m:sub>
                        </m:sSub>
                        <m:r>
                          <a:rPr lang="en-US" sz="2400" i="1" smtClean="0">
                            <a:latin typeface="Cambria Math" panose="02040503050406030204" pitchFamily="18" charset="0"/>
                          </a:rPr>
                          <m:t> </m:t>
                        </m:r>
                      </m:e>
                    </m:d>
                    <m:r>
                      <a:rPr lang="en-US" sz="2400" i="1" smtClean="0">
                        <a:latin typeface="Cambria Math" panose="02040503050406030204" pitchFamily="18" charset="0"/>
                      </a:rPr>
                      <m:t> </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𝑋</m:t>
                        </m:r>
                      </m:e>
                      <m:sub>
                        <m:r>
                          <a:rPr lang="en-US" sz="2400" i="1" smtClean="0">
                            <a:latin typeface="Cambria Math" panose="02040503050406030204" pitchFamily="18" charset="0"/>
                          </a:rPr>
                          <m:t>𝑡</m:t>
                        </m:r>
                        <m:r>
                          <a:rPr lang="en-US" sz="2400" i="1" smtClean="0">
                            <a:latin typeface="Cambria Math" panose="02040503050406030204" pitchFamily="18" charset="0"/>
                          </a:rPr>
                          <m:t>−1</m:t>
                        </m:r>
                      </m:sub>
                    </m:sSub>
                    <m:r>
                      <a:rPr lang="en-US" sz="2400" i="1" smtClean="0">
                        <a:latin typeface="Cambria Math" panose="02040503050406030204" pitchFamily="18" charset="0"/>
                      </a:rPr>
                      <m:t>)</m:t>
                    </m:r>
                  </m:oMath>
                </a14:m>
                <a:r>
                  <a:rPr lang="en-US" sz="2400" dirty="0" smtClean="0"/>
                  <a:t> </a:t>
                </a:r>
              </a:p>
              <a:p>
                <a:pPr marL="0" indent="0">
                  <a:spcBef>
                    <a:spcPts val="400"/>
                  </a:spcBef>
                  <a:spcAft>
                    <a:spcPts val="400"/>
                  </a:spcAft>
                  <a:buFont typeface="Wingdings" panose="05000000000000000000" pitchFamily="2" charset="2"/>
                  <a:buNone/>
                </a:pPr>
                <a:endParaRPr lang="en-US" sz="21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1165297" y="3512425"/>
                <a:ext cx="9926978" cy="1410558"/>
              </a:xfrm>
              <a:prstGeom prst="rect">
                <a:avLst/>
              </a:prstGeom>
              <a:blipFill rotWithShape="0">
                <a:blip r:embed="rId4"/>
                <a:stretch>
                  <a:fillRect l="-614" t="-4741"/>
                </a:stretch>
              </a:blipFill>
            </p:spPr>
            <p:txBody>
              <a:bodyPr/>
              <a:lstStyle/>
              <a:p>
                <a:r>
                  <a:rPr lang="en-US">
                    <a:noFill/>
                  </a:rPr>
                  <a:t> </a:t>
                </a:r>
              </a:p>
            </p:txBody>
          </p:sp>
        </mc:Fallback>
      </mc:AlternateContent>
    </p:spTree>
    <p:extLst>
      <p:ext uri="{BB962C8B-B14F-4D97-AF65-F5344CB8AC3E}">
        <p14:creationId xmlns:p14="http://schemas.microsoft.com/office/powerpoint/2010/main" val="386246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smtClean="0"/>
              <a:t>Gentle Introduction to HMM</a:t>
            </a:r>
            <a:endParaRPr lang="en-US" sz="3600" dirty="0"/>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1165297" y="4414982"/>
                <a:ext cx="9926978" cy="1117599"/>
              </a:xfrm>
            </p:spPr>
            <p:txBody>
              <a:bodyPr>
                <a:noAutofit/>
              </a:bodyPr>
              <a:lstStyle/>
              <a:p>
                <a:pPr>
                  <a:spcBef>
                    <a:spcPts val="0"/>
                  </a:spcBef>
                  <a:spcAft>
                    <a:spcPts val="1200"/>
                  </a:spcAft>
                </a:pPr>
                <a:r>
                  <a:rPr lang="en-US" sz="2100" dirty="0" smtClean="0"/>
                  <a:t>Sensor Markov Assumption:</a:t>
                </a:r>
              </a:p>
              <a:p>
                <a:pPr marL="0" indent="0" algn="ctr">
                  <a:spcBef>
                    <a:spcPts val="0"/>
                  </a:spcBef>
                  <a:spcAft>
                    <a:spcPts val="1200"/>
                  </a:spcAft>
                  <a:buNone/>
                </a:pPr>
                <a14:m>
                  <m:oMath xmlns:m="http://schemas.openxmlformats.org/officeDocument/2006/math">
                    <m:r>
                      <a:rPr lang="en-US" sz="2400" b="0" i="1" smtClean="0">
                        <a:latin typeface="Cambria Math" panose="02040503050406030204" pitchFamily="18" charset="0"/>
                      </a:rPr>
                      <m:t>𝑃</m:t>
                    </m:r>
                    <m:d>
                      <m:dPr>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𝑡</m:t>
                            </m:r>
                          </m:sub>
                        </m:sSub>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0:</m:t>
                        </m:r>
                        <m:r>
                          <a:rPr lang="en-US" sz="2400" b="0" i="1" smtClean="0">
                            <a:latin typeface="Cambria Math" panose="02040503050406030204" pitchFamily="18" charset="0"/>
                          </a:rPr>
                          <m:t>𝑡</m:t>
                        </m:r>
                        <m:r>
                          <a:rPr lang="en-US" sz="2400" b="0" i="1" smtClean="0">
                            <a:latin typeface="Cambria Math" panose="02040503050406030204" pitchFamily="18" charset="0"/>
                          </a:rPr>
                          <m:t> </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0:</m:t>
                        </m:r>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 =</m:t>
                    </m:r>
                    <m:r>
                      <a:rPr lang="en-US" sz="2400" b="0" i="1" smtClean="0">
                        <a:latin typeface="Cambria Math" panose="02040503050406030204" pitchFamily="18" charset="0"/>
                      </a:rPr>
                      <m:t>𝑃</m:t>
                    </m:r>
                    <m:d>
                      <m:dPr>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 </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oMath>
                </a14:m>
                <a:r>
                  <a:rPr lang="en-US" sz="2400" dirty="0" smtClean="0"/>
                  <a:t> </a:t>
                </a:r>
              </a:p>
              <a:p>
                <a:pPr marL="0" indent="0">
                  <a:spcBef>
                    <a:spcPts val="0"/>
                  </a:spcBef>
                  <a:spcAft>
                    <a:spcPts val="1200"/>
                  </a:spcAft>
                  <a:buNone/>
                </a:pPr>
                <a:r>
                  <a:rPr lang="en-US" sz="2300" dirty="0" smtClean="0"/>
                  <a:t>		</a:t>
                </a:r>
                <a:endParaRPr lang="en-US" sz="2100" dirty="0" smtClean="0"/>
              </a:p>
              <a:p>
                <a:pPr>
                  <a:spcBef>
                    <a:spcPts val="0"/>
                  </a:spcBef>
                  <a:spcAft>
                    <a:spcPts val="1200"/>
                  </a:spcAft>
                </a:pPr>
                <a:endParaRPr lang="en-US" sz="2100" dirty="0" smtClean="0"/>
              </a:p>
              <a:p>
                <a:pPr>
                  <a:spcBef>
                    <a:spcPts val="400"/>
                  </a:spcBef>
                  <a:spcAft>
                    <a:spcPts val="400"/>
                  </a:spcAft>
                </a:pPr>
                <a:endParaRPr lang="en-US" sz="2100" dirty="0" smtClean="0"/>
              </a:p>
              <a:p>
                <a:pPr marL="0" indent="0">
                  <a:spcBef>
                    <a:spcPts val="400"/>
                  </a:spcBef>
                  <a:spcAft>
                    <a:spcPts val="400"/>
                  </a:spcAft>
                  <a:buNone/>
                </a:pPr>
                <a:endParaRPr lang="en-US" sz="21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1165297" y="4414982"/>
                <a:ext cx="9926978" cy="1117599"/>
              </a:xfrm>
              <a:blipFill rotWithShape="0">
                <a:blip r:embed="rId2"/>
                <a:stretch>
                  <a:fillRect l="-614" t="-5978"/>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1406710" y="844642"/>
            <a:ext cx="9444152" cy="2558247"/>
          </a:xfrm>
          <a:prstGeom prst="rect">
            <a:avLst/>
          </a:prstGeom>
        </p:spPr>
      </p:pic>
      <mc:AlternateContent xmlns:mc="http://schemas.openxmlformats.org/markup-compatibility/2006" xmlns:a14="http://schemas.microsoft.com/office/drawing/2010/main">
        <mc:Choice Requires="a14">
          <p:sp>
            <p:nvSpPr>
              <p:cNvPr id="8" name="Content Placeholder 2"/>
              <p:cNvSpPr txBox="1">
                <a:spLocks/>
              </p:cNvSpPr>
              <p:nvPr/>
            </p:nvSpPr>
            <p:spPr>
              <a:xfrm>
                <a:off x="1165297" y="3396258"/>
                <a:ext cx="9926978" cy="10187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Bef>
                    <a:spcPts val="0"/>
                  </a:spcBef>
                  <a:spcAft>
                    <a:spcPts val="1200"/>
                  </a:spcAft>
                </a:pPr>
                <a:r>
                  <a:rPr lang="en-US" sz="2100" dirty="0" smtClean="0"/>
                  <a:t>Markov Assumption:</a:t>
                </a:r>
              </a:p>
              <a:p>
                <a:pPr marL="0" indent="0">
                  <a:spcBef>
                    <a:spcPts val="0"/>
                  </a:spcBef>
                  <a:spcAft>
                    <a:spcPts val="1200"/>
                  </a:spcAft>
                  <a:buFont typeface="Wingdings" panose="05000000000000000000" pitchFamily="2" charset="2"/>
                  <a:buNone/>
                </a:pPr>
                <a:r>
                  <a:rPr lang="en-US" sz="2100" dirty="0" smtClean="0"/>
                  <a:t>			   </a:t>
                </a:r>
                <a14:m>
                  <m:oMath xmlns:m="http://schemas.openxmlformats.org/officeDocument/2006/math">
                    <m:r>
                      <a:rPr lang="en-US" sz="2400" i="1" smtClean="0">
                        <a:latin typeface="Cambria Math" panose="02040503050406030204" pitchFamily="18" charset="0"/>
                      </a:rPr>
                      <m:t>𝑃</m:t>
                    </m:r>
                    <m:d>
                      <m:dPr>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𝑋</m:t>
                            </m:r>
                          </m:e>
                          <m:sub>
                            <m:r>
                              <a:rPr lang="en-US" sz="2400" i="1" smtClean="0">
                                <a:latin typeface="Cambria Math" panose="02040503050406030204" pitchFamily="18" charset="0"/>
                              </a:rPr>
                              <m:t>𝑡</m:t>
                            </m:r>
                          </m:sub>
                        </m:sSub>
                      </m:e>
                    </m:d>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𝑋</m:t>
                        </m:r>
                      </m:e>
                      <m:sub>
                        <m:r>
                          <a:rPr lang="en-US" sz="2400" i="1" smtClean="0">
                            <a:latin typeface="Cambria Math" panose="02040503050406030204" pitchFamily="18" charset="0"/>
                          </a:rPr>
                          <m:t>0:</m:t>
                        </m:r>
                        <m:r>
                          <a:rPr lang="en-US" sz="2400" i="1" smtClean="0">
                            <a:latin typeface="Cambria Math" panose="02040503050406030204" pitchFamily="18" charset="0"/>
                          </a:rPr>
                          <m:t>𝑡</m:t>
                        </m:r>
                        <m:r>
                          <a:rPr lang="en-US" sz="2400" i="1" smtClean="0">
                            <a:latin typeface="Cambria Math" panose="02040503050406030204" pitchFamily="18" charset="0"/>
                          </a:rPr>
                          <m:t>−1 </m:t>
                        </m:r>
                      </m:sub>
                    </m:sSub>
                    <m:r>
                      <a:rPr lang="en-US" sz="2400" i="1" smtClean="0">
                        <a:latin typeface="Cambria Math" panose="02040503050406030204" pitchFamily="18" charset="0"/>
                      </a:rPr>
                      <m:t>) =</m:t>
                    </m:r>
                    <m:r>
                      <a:rPr lang="en-US" sz="2400" i="1" smtClean="0">
                        <a:latin typeface="Cambria Math" panose="02040503050406030204" pitchFamily="18" charset="0"/>
                      </a:rPr>
                      <m:t>𝑃</m:t>
                    </m:r>
                    <m:d>
                      <m:dPr>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𝑋</m:t>
                            </m:r>
                          </m:e>
                          <m:sub>
                            <m:r>
                              <a:rPr lang="en-US" sz="2400" i="1" smtClean="0">
                                <a:latin typeface="Cambria Math" panose="02040503050406030204" pitchFamily="18" charset="0"/>
                              </a:rPr>
                              <m:t>𝑡</m:t>
                            </m:r>
                          </m:sub>
                        </m:sSub>
                        <m:r>
                          <a:rPr lang="en-US" sz="2400" i="1" smtClean="0">
                            <a:latin typeface="Cambria Math" panose="02040503050406030204" pitchFamily="18" charset="0"/>
                          </a:rPr>
                          <m:t> </m:t>
                        </m:r>
                      </m:e>
                    </m:d>
                    <m:r>
                      <a:rPr lang="en-US" sz="2400" i="1" smtClean="0">
                        <a:latin typeface="Cambria Math" panose="02040503050406030204" pitchFamily="18" charset="0"/>
                      </a:rPr>
                      <m:t> </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𝑋</m:t>
                        </m:r>
                      </m:e>
                      <m:sub>
                        <m:r>
                          <a:rPr lang="en-US" sz="2400" i="1" smtClean="0">
                            <a:latin typeface="Cambria Math" panose="02040503050406030204" pitchFamily="18" charset="0"/>
                          </a:rPr>
                          <m:t>𝑡</m:t>
                        </m:r>
                        <m:r>
                          <a:rPr lang="en-US" sz="2400" i="1" smtClean="0">
                            <a:latin typeface="Cambria Math" panose="02040503050406030204" pitchFamily="18" charset="0"/>
                          </a:rPr>
                          <m:t>−1</m:t>
                        </m:r>
                      </m:sub>
                    </m:sSub>
                    <m:r>
                      <a:rPr lang="en-US" sz="2400" i="1" smtClean="0">
                        <a:latin typeface="Cambria Math" panose="02040503050406030204" pitchFamily="18" charset="0"/>
                      </a:rPr>
                      <m:t>)</m:t>
                    </m:r>
                  </m:oMath>
                </a14:m>
                <a:r>
                  <a:rPr lang="en-US" sz="2400" dirty="0" smtClean="0"/>
                  <a:t> </a:t>
                </a:r>
              </a:p>
              <a:p>
                <a:pPr marL="0" indent="0">
                  <a:spcBef>
                    <a:spcPts val="400"/>
                  </a:spcBef>
                  <a:spcAft>
                    <a:spcPts val="400"/>
                  </a:spcAft>
                  <a:buFont typeface="Wingdings" panose="05000000000000000000" pitchFamily="2" charset="2"/>
                  <a:buNone/>
                </a:pPr>
                <a:endParaRPr lang="en-US" sz="21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1165297" y="3396258"/>
                <a:ext cx="9926978" cy="1018724"/>
              </a:xfrm>
              <a:prstGeom prst="rect">
                <a:avLst/>
              </a:prstGeom>
              <a:blipFill rotWithShape="0">
                <a:blip r:embed="rId4"/>
                <a:stretch>
                  <a:fillRect l="-614" t="-6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p:cNvSpPr txBox="1">
                <a:spLocks/>
              </p:cNvSpPr>
              <p:nvPr/>
            </p:nvSpPr>
            <p:spPr>
              <a:xfrm>
                <a:off x="1165297" y="5433706"/>
                <a:ext cx="9926978" cy="1216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Bef>
                    <a:spcPts val="0"/>
                  </a:spcBef>
                  <a:spcAft>
                    <a:spcPts val="1200"/>
                  </a:spcAft>
                </a:pPr>
                <a:r>
                  <a:rPr lang="en-US" sz="2200" b="1" dirty="0" smtClean="0">
                    <a:solidFill>
                      <a:srgbClr val="0070C0"/>
                    </a:solidFill>
                  </a:rPr>
                  <a:t>Transition Model</a:t>
                </a:r>
                <a:r>
                  <a:rPr lang="en-US" sz="2200" dirty="0" smtClean="0">
                    <a:solidFill>
                      <a:srgbClr val="0070C0"/>
                    </a:solidFill>
                  </a:rPr>
                  <a:t>:</a:t>
                </a:r>
                <a:r>
                  <a:rPr lang="en-US" sz="2200" dirty="0" smtClean="0"/>
                  <a:t>     </a:t>
                </a:r>
                <a14:m>
                  <m:oMath xmlns:m="http://schemas.openxmlformats.org/officeDocument/2006/math">
                    <m:r>
                      <a:rPr lang="en-US" sz="2400" i="1" smtClean="0">
                        <a:solidFill>
                          <a:srgbClr val="0070C0"/>
                        </a:solidFill>
                        <a:latin typeface="Cambria Math" panose="02040503050406030204" pitchFamily="18" charset="0"/>
                      </a:rPr>
                      <m:t>𝑃</m:t>
                    </m:r>
                    <m:d>
                      <m:dPr>
                        <m:endChr m:val="|"/>
                        <m:ctrlPr>
                          <a:rPr lang="en-US" sz="2400" i="1" smtClean="0">
                            <a:solidFill>
                              <a:srgbClr val="0070C0"/>
                            </a:solidFill>
                            <a:latin typeface="Cambria Math" panose="02040503050406030204" pitchFamily="18" charset="0"/>
                          </a:rPr>
                        </m:ctrlPr>
                      </m:dPr>
                      <m:e>
                        <m:sSub>
                          <m:sSubPr>
                            <m:ctrlPr>
                              <a:rPr lang="en-US"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𝑋</m:t>
                            </m:r>
                          </m:e>
                          <m:sub>
                            <m:r>
                              <a:rPr lang="en-US" sz="2400" i="1" smtClean="0">
                                <a:solidFill>
                                  <a:srgbClr val="0070C0"/>
                                </a:solidFill>
                                <a:latin typeface="Cambria Math" panose="02040503050406030204" pitchFamily="18" charset="0"/>
                              </a:rPr>
                              <m:t>𝑡</m:t>
                            </m:r>
                          </m:sub>
                        </m:sSub>
                        <m:r>
                          <a:rPr lang="en-US" sz="2400" i="1" smtClean="0">
                            <a:solidFill>
                              <a:srgbClr val="0070C0"/>
                            </a:solidFill>
                            <a:latin typeface="Cambria Math" panose="02040503050406030204" pitchFamily="18" charset="0"/>
                          </a:rPr>
                          <m:t> </m:t>
                        </m:r>
                      </m:e>
                    </m:d>
                    <m:r>
                      <a:rPr lang="en-US" sz="2400" i="1" smtClean="0">
                        <a:solidFill>
                          <a:srgbClr val="0070C0"/>
                        </a:solidFill>
                        <a:latin typeface="Cambria Math" panose="02040503050406030204" pitchFamily="18" charset="0"/>
                      </a:rPr>
                      <m:t> </m:t>
                    </m:r>
                    <m:sSub>
                      <m:sSubPr>
                        <m:ctrlPr>
                          <a:rPr lang="en-US" sz="2400" i="1" smtClean="0">
                            <a:solidFill>
                              <a:srgbClr val="0070C0"/>
                            </a:solidFill>
                            <a:latin typeface="Cambria Math" panose="02040503050406030204" pitchFamily="18" charset="0"/>
                          </a:rPr>
                        </m:ctrlPr>
                      </m:sSubPr>
                      <m:e>
                        <m:r>
                          <a:rPr lang="en-US" sz="2400" i="1" smtClean="0">
                            <a:solidFill>
                              <a:srgbClr val="0070C0"/>
                            </a:solidFill>
                            <a:latin typeface="Cambria Math" panose="02040503050406030204" pitchFamily="18" charset="0"/>
                          </a:rPr>
                          <m:t>𝑋</m:t>
                        </m:r>
                      </m:e>
                      <m:sub>
                        <m:r>
                          <a:rPr lang="en-US" sz="2400" i="1" smtClean="0">
                            <a:solidFill>
                              <a:srgbClr val="0070C0"/>
                            </a:solidFill>
                            <a:latin typeface="Cambria Math" panose="02040503050406030204" pitchFamily="18" charset="0"/>
                          </a:rPr>
                          <m:t>𝑡</m:t>
                        </m:r>
                        <m:r>
                          <a:rPr lang="en-US" sz="2400" b="0" i="1" smtClean="0">
                            <a:solidFill>
                              <a:srgbClr val="0070C0"/>
                            </a:solidFill>
                            <a:latin typeface="Cambria Math" panose="02040503050406030204" pitchFamily="18" charset="0"/>
                          </a:rPr>
                          <m:t>−1</m:t>
                        </m:r>
                      </m:sub>
                    </m:sSub>
                    <m:r>
                      <a:rPr lang="en-US" sz="240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 </m:t>
                    </m:r>
                  </m:oMath>
                </a14:m>
                <a:endParaRPr lang="en-US" sz="2400" b="0" dirty="0" smtClean="0">
                  <a:solidFill>
                    <a:srgbClr val="0070C0"/>
                  </a:solidFill>
                </a:endParaRPr>
              </a:p>
              <a:p>
                <a:pPr>
                  <a:spcBef>
                    <a:spcPts val="0"/>
                  </a:spcBef>
                  <a:spcAft>
                    <a:spcPts val="1200"/>
                  </a:spcAft>
                </a:pPr>
                <a:r>
                  <a:rPr lang="en-US" sz="2200" b="1" dirty="0" smtClean="0">
                    <a:solidFill>
                      <a:srgbClr val="00B050"/>
                    </a:solidFill>
                  </a:rPr>
                  <a:t>Sensor Model</a:t>
                </a:r>
                <a:r>
                  <a:rPr lang="en-US" sz="2200" b="0" dirty="0" smtClean="0">
                    <a:solidFill>
                      <a:srgbClr val="00B050"/>
                    </a:solidFill>
                  </a:rPr>
                  <a:t>:     </a:t>
                </a:r>
                <a14:m>
                  <m:oMath xmlns:m="http://schemas.openxmlformats.org/officeDocument/2006/math">
                    <m:r>
                      <a:rPr lang="en-US" sz="2400" i="1" smtClean="0">
                        <a:solidFill>
                          <a:srgbClr val="00B050"/>
                        </a:solidFill>
                        <a:latin typeface="Cambria Math" panose="02040503050406030204" pitchFamily="18" charset="0"/>
                      </a:rPr>
                      <m:t>𝑃</m:t>
                    </m:r>
                    <m:d>
                      <m:dPr>
                        <m:endChr m:val="|"/>
                        <m:ctrlPr>
                          <a:rPr lang="en-US" sz="2400" i="1">
                            <a:solidFill>
                              <a:srgbClr val="00B050"/>
                            </a:solidFill>
                            <a:latin typeface="Cambria Math" panose="02040503050406030204" pitchFamily="18" charset="0"/>
                          </a:rPr>
                        </m:ctrlPr>
                      </m:dPr>
                      <m:e>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𝐸</m:t>
                            </m:r>
                          </m:e>
                          <m:sub>
                            <m:r>
                              <a:rPr lang="en-US" sz="2400" i="1">
                                <a:solidFill>
                                  <a:srgbClr val="00B050"/>
                                </a:solidFill>
                                <a:latin typeface="Cambria Math" panose="02040503050406030204" pitchFamily="18" charset="0"/>
                              </a:rPr>
                              <m:t>𝑡</m:t>
                            </m:r>
                          </m:sub>
                        </m:sSub>
                        <m:r>
                          <a:rPr lang="en-US" sz="2400" i="1">
                            <a:solidFill>
                              <a:srgbClr val="00B050"/>
                            </a:solidFill>
                            <a:latin typeface="Cambria Math" panose="02040503050406030204" pitchFamily="18" charset="0"/>
                          </a:rPr>
                          <m:t> </m:t>
                        </m:r>
                      </m:e>
                    </m:d>
                    <m:r>
                      <a:rPr lang="en-US" sz="2400" i="1">
                        <a:solidFill>
                          <a:srgbClr val="00B050"/>
                        </a:solidFill>
                        <a:latin typeface="Cambria Math" panose="02040503050406030204" pitchFamily="18" charset="0"/>
                      </a:rPr>
                      <m:t> </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𝑋</m:t>
                        </m:r>
                      </m:e>
                      <m:sub>
                        <m:r>
                          <a:rPr lang="en-US" sz="2400" i="1">
                            <a:solidFill>
                              <a:srgbClr val="00B050"/>
                            </a:solidFill>
                            <a:latin typeface="Cambria Math" panose="02040503050406030204" pitchFamily="18" charset="0"/>
                          </a:rPr>
                          <m:t>𝑡</m:t>
                        </m:r>
                      </m:sub>
                    </m:sSub>
                    <m:r>
                      <a:rPr lang="en-US" sz="2400" i="1">
                        <a:solidFill>
                          <a:srgbClr val="00B050"/>
                        </a:solidFill>
                        <a:latin typeface="Cambria Math" panose="02040503050406030204" pitchFamily="18" charset="0"/>
                      </a:rPr>
                      <m:t>) </m:t>
                    </m:r>
                  </m:oMath>
                </a14:m>
                <a:endParaRPr lang="en-US" sz="2400" b="0" dirty="0" smtClean="0">
                  <a:solidFill>
                    <a:srgbClr val="00B050"/>
                  </a:solidFill>
                </a:endParaRPr>
              </a:p>
              <a:p>
                <a:pPr marL="0" indent="0" algn="ctr">
                  <a:spcBef>
                    <a:spcPts val="0"/>
                  </a:spcBef>
                  <a:spcAft>
                    <a:spcPts val="1200"/>
                  </a:spcAft>
                  <a:buFont typeface="Wingdings" panose="05000000000000000000" pitchFamily="2" charset="2"/>
                  <a:buNone/>
                </a:pPr>
                <a:r>
                  <a:rPr lang="en-US" sz="2400" dirty="0" smtClean="0"/>
                  <a:t> </a:t>
                </a:r>
              </a:p>
              <a:p>
                <a:pPr marL="0" indent="0">
                  <a:spcBef>
                    <a:spcPts val="0"/>
                  </a:spcBef>
                  <a:spcAft>
                    <a:spcPts val="1200"/>
                  </a:spcAft>
                  <a:buFont typeface="Wingdings" panose="05000000000000000000" pitchFamily="2" charset="2"/>
                  <a:buNone/>
                </a:pPr>
                <a:r>
                  <a:rPr lang="en-US" sz="2300" dirty="0" smtClean="0"/>
                  <a:t>		</a:t>
                </a:r>
                <a:endParaRPr lang="en-US" sz="2100" dirty="0" smtClean="0"/>
              </a:p>
              <a:p>
                <a:pPr>
                  <a:spcBef>
                    <a:spcPts val="0"/>
                  </a:spcBef>
                  <a:spcAft>
                    <a:spcPts val="1200"/>
                  </a:spcAft>
                </a:pPr>
                <a:endParaRPr lang="en-US" sz="2100" dirty="0" smtClean="0"/>
              </a:p>
              <a:p>
                <a:pPr>
                  <a:spcBef>
                    <a:spcPts val="400"/>
                  </a:spcBef>
                  <a:spcAft>
                    <a:spcPts val="400"/>
                  </a:spcAft>
                </a:pPr>
                <a:endParaRPr lang="en-US" sz="2100" dirty="0" smtClean="0"/>
              </a:p>
              <a:p>
                <a:pPr marL="0" indent="0">
                  <a:spcBef>
                    <a:spcPts val="400"/>
                  </a:spcBef>
                  <a:spcAft>
                    <a:spcPts val="400"/>
                  </a:spcAft>
                  <a:buFont typeface="Wingdings" panose="05000000000000000000" pitchFamily="2" charset="2"/>
                  <a:buNone/>
                </a:pPr>
                <a:endParaRPr lang="en-US" sz="21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165297" y="5433706"/>
                <a:ext cx="9926978" cy="1216474"/>
              </a:xfrm>
              <a:prstGeom prst="rect">
                <a:avLst/>
              </a:prstGeom>
              <a:blipFill rotWithShape="0">
                <a:blip r:embed="rId5"/>
                <a:stretch>
                  <a:fillRect l="-675" t="-4000"/>
                </a:stretch>
              </a:blipFill>
            </p:spPr>
            <p:txBody>
              <a:bodyPr/>
              <a:lstStyle/>
              <a:p>
                <a:r>
                  <a:rPr lang="en-US">
                    <a:noFill/>
                  </a:rPr>
                  <a:t> </a:t>
                </a:r>
              </a:p>
            </p:txBody>
          </p:sp>
        </mc:Fallback>
      </mc:AlternateContent>
    </p:spTree>
    <p:extLst>
      <p:ext uri="{BB962C8B-B14F-4D97-AF65-F5344CB8AC3E}">
        <p14:creationId xmlns:p14="http://schemas.microsoft.com/office/powerpoint/2010/main" val="54388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smtClean="0"/>
              <a:t>Gentle Introduction to HMM</a:t>
            </a:r>
            <a:endParaRPr lang="en-US" sz="3600" dirty="0"/>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1091406" y="3342142"/>
                <a:ext cx="9926978" cy="3137756"/>
              </a:xfrm>
            </p:spPr>
            <p:txBody>
              <a:bodyPr>
                <a:noAutofit/>
              </a:bodyPr>
              <a:lstStyle/>
              <a:p>
                <a:pPr>
                  <a:spcBef>
                    <a:spcPts val="0"/>
                  </a:spcBef>
                  <a:spcAft>
                    <a:spcPts val="1200"/>
                  </a:spcAft>
                </a:pPr>
                <a:r>
                  <a:rPr lang="en-US" sz="2300" dirty="0" smtClean="0"/>
                  <a:t>Stationary Assumption:</a:t>
                </a:r>
              </a:p>
              <a:p>
                <a:pPr lvl="1">
                  <a:spcBef>
                    <a:spcPts val="0"/>
                  </a:spcBef>
                  <a:spcAft>
                    <a:spcPts val="1200"/>
                  </a:spcAft>
                </a:pPr>
                <a:r>
                  <a:rPr lang="en-US" sz="2100" dirty="0">
                    <a:solidFill>
                      <a:srgbClr val="0070C0"/>
                    </a:solidFill>
                  </a:rPr>
                  <a:t>Transition Model:</a:t>
                </a:r>
                <a:r>
                  <a:rPr lang="en-US" sz="2100" dirty="0"/>
                  <a:t>     </a:t>
                </a:r>
                <a14:m>
                  <m:oMath xmlns:m="http://schemas.openxmlformats.org/officeDocument/2006/math">
                    <m:r>
                      <a:rPr lang="en-US" sz="2100" i="1">
                        <a:solidFill>
                          <a:srgbClr val="0070C0"/>
                        </a:solidFill>
                        <a:latin typeface="Cambria Math" panose="02040503050406030204" pitchFamily="18" charset="0"/>
                      </a:rPr>
                      <m:t>𝑃</m:t>
                    </m:r>
                    <m:d>
                      <m:dPr>
                        <m:endChr m:val="|"/>
                        <m:ctrlPr>
                          <a:rPr lang="en-US" sz="2100" i="1">
                            <a:solidFill>
                              <a:srgbClr val="0070C0"/>
                            </a:solidFill>
                            <a:latin typeface="Cambria Math" panose="02040503050406030204" pitchFamily="18" charset="0"/>
                          </a:rPr>
                        </m:ctrlPr>
                      </m:dPr>
                      <m:e>
                        <m:sSub>
                          <m:sSubPr>
                            <m:ctrlPr>
                              <a:rPr lang="en-US" sz="2100" i="1">
                                <a:solidFill>
                                  <a:srgbClr val="0070C0"/>
                                </a:solidFill>
                                <a:latin typeface="Cambria Math" panose="02040503050406030204" pitchFamily="18" charset="0"/>
                              </a:rPr>
                            </m:ctrlPr>
                          </m:sSubPr>
                          <m:e>
                            <m:r>
                              <a:rPr lang="en-US" sz="2100" i="1">
                                <a:solidFill>
                                  <a:srgbClr val="0070C0"/>
                                </a:solidFill>
                                <a:latin typeface="Cambria Math" panose="02040503050406030204" pitchFamily="18" charset="0"/>
                              </a:rPr>
                              <m:t>𝑋</m:t>
                            </m:r>
                          </m:e>
                          <m:sub>
                            <m:r>
                              <a:rPr lang="en-US" sz="2100" i="1">
                                <a:solidFill>
                                  <a:srgbClr val="0070C0"/>
                                </a:solidFill>
                                <a:latin typeface="Cambria Math" panose="02040503050406030204" pitchFamily="18" charset="0"/>
                              </a:rPr>
                              <m:t>𝑡</m:t>
                            </m:r>
                          </m:sub>
                        </m:sSub>
                        <m:r>
                          <a:rPr lang="en-US" sz="2100" i="1">
                            <a:solidFill>
                              <a:srgbClr val="0070C0"/>
                            </a:solidFill>
                            <a:latin typeface="Cambria Math" panose="02040503050406030204" pitchFamily="18" charset="0"/>
                          </a:rPr>
                          <m:t> </m:t>
                        </m:r>
                      </m:e>
                    </m:d>
                    <m:r>
                      <a:rPr lang="en-US" sz="2100" i="1">
                        <a:solidFill>
                          <a:srgbClr val="0070C0"/>
                        </a:solidFill>
                        <a:latin typeface="Cambria Math" panose="02040503050406030204" pitchFamily="18" charset="0"/>
                      </a:rPr>
                      <m:t> </m:t>
                    </m:r>
                    <m:sSub>
                      <m:sSubPr>
                        <m:ctrlPr>
                          <a:rPr lang="en-US" sz="2100" i="1">
                            <a:solidFill>
                              <a:srgbClr val="0070C0"/>
                            </a:solidFill>
                            <a:latin typeface="Cambria Math" panose="02040503050406030204" pitchFamily="18" charset="0"/>
                          </a:rPr>
                        </m:ctrlPr>
                      </m:sSubPr>
                      <m:e>
                        <m:r>
                          <a:rPr lang="en-US" sz="2100" i="1">
                            <a:solidFill>
                              <a:srgbClr val="0070C0"/>
                            </a:solidFill>
                            <a:latin typeface="Cambria Math" panose="02040503050406030204" pitchFamily="18" charset="0"/>
                          </a:rPr>
                          <m:t>𝑋</m:t>
                        </m:r>
                      </m:e>
                      <m:sub>
                        <m:r>
                          <a:rPr lang="en-US" sz="2100" i="1">
                            <a:solidFill>
                              <a:srgbClr val="0070C0"/>
                            </a:solidFill>
                            <a:latin typeface="Cambria Math" panose="02040503050406030204" pitchFamily="18" charset="0"/>
                          </a:rPr>
                          <m:t>𝑡</m:t>
                        </m:r>
                        <m:r>
                          <a:rPr lang="en-US" sz="2100" i="1">
                            <a:solidFill>
                              <a:srgbClr val="0070C0"/>
                            </a:solidFill>
                            <a:latin typeface="Cambria Math" panose="02040503050406030204" pitchFamily="18" charset="0"/>
                          </a:rPr>
                          <m:t>−1</m:t>
                        </m:r>
                      </m:sub>
                    </m:sSub>
                    <m:r>
                      <a:rPr lang="en-US" sz="2100" i="1">
                        <a:solidFill>
                          <a:srgbClr val="0070C0"/>
                        </a:solidFill>
                        <a:latin typeface="Cambria Math" panose="02040503050406030204" pitchFamily="18" charset="0"/>
                      </a:rPr>
                      <m:t>) </m:t>
                    </m:r>
                    <m:r>
                      <a:rPr lang="en-US" sz="2100" b="0" i="1" smtClean="0">
                        <a:solidFill>
                          <a:srgbClr val="0070C0"/>
                        </a:solidFill>
                        <a:latin typeface="Cambria Math" panose="02040503050406030204" pitchFamily="18" charset="0"/>
                      </a:rPr>
                      <m:t> </m:t>
                    </m:r>
                    <m:r>
                      <a:rPr lang="en-US" sz="2100" b="0" i="1" smtClean="0">
                        <a:solidFill>
                          <a:srgbClr val="0070C0"/>
                        </a:solidFill>
                        <a:latin typeface="Cambria Math" panose="02040503050406030204" pitchFamily="18" charset="0"/>
                      </a:rPr>
                      <m:t>𝑖𝑠</m:t>
                    </m:r>
                    <m:r>
                      <a:rPr lang="en-US" sz="2100" b="0" i="1" smtClean="0">
                        <a:solidFill>
                          <a:srgbClr val="0070C0"/>
                        </a:solidFill>
                        <a:latin typeface="Cambria Math" panose="02040503050406030204" pitchFamily="18" charset="0"/>
                      </a:rPr>
                      <m:t> </m:t>
                    </m:r>
                    <m:r>
                      <a:rPr lang="en-US" sz="2100" b="0" i="1" smtClean="0">
                        <a:solidFill>
                          <a:srgbClr val="0070C0"/>
                        </a:solidFill>
                        <a:latin typeface="Cambria Math" panose="02040503050406030204" pitchFamily="18" charset="0"/>
                      </a:rPr>
                      <m:t>𝑓𝑖𝑥𝑒𝑑</m:t>
                    </m:r>
                    <m:r>
                      <a:rPr lang="en-US" sz="2100" b="0" i="1" smtClean="0">
                        <a:solidFill>
                          <a:srgbClr val="0070C0"/>
                        </a:solidFill>
                        <a:latin typeface="Cambria Math" panose="02040503050406030204" pitchFamily="18" charset="0"/>
                      </a:rPr>
                      <m:t> </m:t>
                    </m:r>
                    <m:r>
                      <a:rPr lang="en-US" sz="2100" b="0" i="1" smtClean="0">
                        <a:solidFill>
                          <a:srgbClr val="0070C0"/>
                        </a:solidFill>
                        <a:latin typeface="Cambria Math" panose="02040503050406030204" pitchFamily="18" charset="0"/>
                      </a:rPr>
                      <m:t>𝑓𝑜𝑟</m:t>
                    </m:r>
                    <m:r>
                      <a:rPr lang="en-US" sz="2100" b="0" i="1" smtClean="0">
                        <a:solidFill>
                          <a:srgbClr val="0070C0"/>
                        </a:solidFill>
                        <a:latin typeface="Cambria Math" panose="02040503050406030204" pitchFamily="18" charset="0"/>
                      </a:rPr>
                      <m:t> </m:t>
                    </m:r>
                    <m:r>
                      <a:rPr lang="en-US" sz="2100" b="0" i="1" smtClean="0">
                        <a:solidFill>
                          <a:srgbClr val="0070C0"/>
                        </a:solidFill>
                        <a:latin typeface="Cambria Math" panose="02040503050406030204" pitchFamily="18" charset="0"/>
                      </a:rPr>
                      <m:t>𝑎𝑙𝑙</m:t>
                    </m:r>
                    <m:r>
                      <a:rPr lang="en-US" sz="2100" b="0" i="1" smtClean="0">
                        <a:solidFill>
                          <a:srgbClr val="0070C0"/>
                        </a:solidFill>
                        <a:latin typeface="Cambria Math" panose="02040503050406030204" pitchFamily="18" charset="0"/>
                      </a:rPr>
                      <m:t> </m:t>
                    </m:r>
                    <m:r>
                      <a:rPr lang="en-US" sz="2100" b="0" i="1" smtClean="0">
                        <a:solidFill>
                          <a:srgbClr val="0070C0"/>
                        </a:solidFill>
                        <a:latin typeface="Cambria Math" panose="02040503050406030204" pitchFamily="18" charset="0"/>
                      </a:rPr>
                      <m:t>𝑡𝑖𝑚𝑒</m:t>
                    </m:r>
                    <m:r>
                      <a:rPr lang="en-US" sz="2100" b="0" i="1" smtClean="0">
                        <a:solidFill>
                          <a:srgbClr val="0070C0"/>
                        </a:solidFill>
                        <a:latin typeface="Cambria Math" panose="02040503050406030204" pitchFamily="18" charset="0"/>
                      </a:rPr>
                      <m:t> </m:t>
                    </m:r>
                    <m:r>
                      <a:rPr lang="en-US" sz="2100" b="0" i="1" smtClean="0">
                        <a:solidFill>
                          <a:srgbClr val="0070C0"/>
                        </a:solidFill>
                        <a:latin typeface="Cambria Math" panose="02040503050406030204" pitchFamily="18" charset="0"/>
                      </a:rPr>
                      <m:t>𝑡</m:t>
                    </m:r>
                  </m:oMath>
                </a14:m>
                <a:endParaRPr lang="en-US" sz="2100" dirty="0">
                  <a:solidFill>
                    <a:srgbClr val="0070C0"/>
                  </a:solidFill>
                </a:endParaRPr>
              </a:p>
              <a:p>
                <a:pPr lvl="1">
                  <a:spcBef>
                    <a:spcPts val="0"/>
                  </a:spcBef>
                  <a:spcAft>
                    <a:spcPts val="1200"/>
                  </a:spcAft>
                </a:pPr>
                <a:r>
                  <a:rPr lang="en-US" sz="2100" dirty="0">
                    <a:solidFill>
                      <a:srgbClr val="00B050"/>
                    </a:solidFill>
                  </a:rPr>
                  <a:t>Sensor Model:     </a:t>
                </a:r>
                <a14:m>
                  <m:oMath xmlns:m="http://schemas.openxmlformats.org/officeDocument/2006/math">
                    <m:r>
                      <a:rPr lang="en-US" sz="2100" i="1">
                        <a:solidFill>
                          <a:srgbClr val="00B050"/>
                        </a:solidFill>
                        <a:latin typeface="Cambria Math" panose="02040503050406030204" pitchFamily="18" charset="0"/>
                      </a:rPr>
                      <m:t>𝑃</m:t>
                    </m:r>
                    <m:d>
                      <m:dPr>
                        <m:endChr m:val="|"/>
                        <m:ctrlPr>
                          <a:rPr lang="en-US" sz="2100" i="1">
                            <a:solidFill>
                              <a:srgbClr val="00B050"/>
                            </a:solidFill>
                            <a:latin typeface="Cambria Math" panose="02040503050406030204" pitchFamily="18" charset="0"/>
                          </a:rPr>
                        </m:ctrlPr>
                      </m:dPr>
                      <m:e>
                        <m:sSub>
                          <m:sSubPr>
                            <m:ctrlPr>
                              <a:rPr lang="en-US" sz="2100" i="1">
                                <a:solidFill>
                                  <a:srgbClr val="00B050"/>
                                </a:solidFill>
                                <a:latin typeface="Cambria Math" panose="02040503050406030204" pitchFamily="18" charset="0"/>
                              </a:rPr>
                            </m:ctrlPr>
                          </m:sSubPr>
                          <m:e>
                            <m:r>
                              <a:rPr lang="en-US" sz="2100" i="1">
                                <a:solidFill>
                                  <a:srgbClr val="00B050"/>
                                </a:solidFill>
                                <a:latin typeface="Cambria Math" panose="02040503050406030204" pitchFamily="18" charset="0"/>
                              </a:rPr>
                              <m:t>𝐸</m:t>
                            </m:r>
                          </m:e>
                          <m:sub>
                            <m:r>
                              <a:rPr lang="en-US" sz="2100" i="1">
                                <a:solidFill>
                                  <a:srgbClr val="00B050"/>
                                </a:solidFill>
                                <a:latin typeface="Cambria Math" panose="02040503050406030204" pitchFamily="18" charset="0"/>
                              </a:rPr>
                              <m:t>𝑡</m:t>
                            </m:r>
                          </m:sub>
                        </m:sSub>
                        <m:r>
                          <a:rPr lang="en-US" sz="2100" i="1">
                            <a:solidFill>
                              <a:srgbClr val="00B050"/>
                            </a:solidFill>
                            <a:latin typeface="Cambria Math" panose="02040503050406030204" pitchFamily="18" charset="0"/>
                          </a:rPr>
                          <m:t> </m:t>
                        </m:r>
                      </m:e>
                    </m:d>
                    <m:r>
                      <a:rPr lang="en-US" sz="2100" i="1">
                        <a:solidFill>
                          <a:srgbClr val="00B050"/>
                        </a:solidFill>
                        <a:latin typeface="Cambria Math" panose="02040503050406030204" pitchFamily="18" charset="0"/>
                      </a:rPr>
                      <m:t> </m:t>
                    </m:r>
                    <m:sSub>
                      <m:sSubPr>
                        <m:ctrlPr>
                          <a:rPr lang="en-US" sz="2100" i="1">
                            <a:solidFill>
                              <a:srgbClr val="00B050"/>
                            </a:solidFill>
                            <a:latin typeface="Cambria Math" panose="02040503050406030204" pitchFamily="18" charset="0"/>
                          </a:rPr>
                        </m:ctrlPr>
                      </m:sSubPr>
                      <m:e>
                        <m:r>
                          <a:rPr lang="en-US" sz="2100" i="1">
                            <a:solidFill>
                              <a:srgbClr val="00B050"/>
                            </a:solidFill>
                            <a:latin typeface="Cambria Math" panose="02040503050406030204" pitchFamily="18" charset="0"/>
                          </a:rPr>
                          <m:t>𝑋</m:t>
                        </m:r>
                      </m:e>
                      <m:sub>
                        <m:r>
                          <a:rPr lang="en-US" sz="2100" i="1">
                            <a:solidFill>
                              <a:srgbClr val="00B050"/>
                            </a:solidFill>
                            <a:latin typeface="Cambria Math" panose="02040503050406030204" pitchFamily="18" charset="0"/>
                          </a:rPr>
                          <m:t>𝑡</m:t>
                        </m:r>
                      </m:sub>
                    </m:sSub>
                    <m:r>
                      <a:rPr lang="en-US" sz="2100" i="1">
                        <a:solidFill>
                          <a:srgbClr val="00B050"/>
                        </a:solidFill>
                        <a:latin typeface="Cambria Math" panose="02040503050406030204" pitchFamily="18" charset="0"/>
                      </a:rPr>
                      <m:t>)</m:t>
                    </m:r>
                    <m:r>
                      <a:rPr lang="en-US" sz="2100" b="0" i="1" smtClean="0">
                        <a:solidFill>
                          <a:srgbClr val="00B050"/>
                        </a:solidFill>
                        <a:latin typeface="Cambria Math" panose="02040503050406030204" pitchFamily="18" charset="0"/>
                      </a:rPr>
                      <m:t> </m:t>
                    </m:r>
                    <m:r>
                      <a:rPr lang="en-US" sz="2100" b="0" i="1" smtClean="0">
                        <a:solidFill>
                          <a:srgbClr val="00B050"/>
                        </a:solidFill>
                        <a:latin typeface="Cambria Math" panose="02040503050406030204" pitchFamily="18" charset="0"/>
                      </a:rPr>
                      <m:t>𝑖𝑠</m:t>
                    </m:r>
                    <m:r>
                      <a:rPr lang="en-US" sz="2100" b="0" i="1" smtClean="0">
                        <a:solidFill>
                          <a:srgbClr val="00B050"/>
                        </a:solidFill>
                        <a:latin typeface="Cambria Math" panose="02040503050406030204" pitchFamily="18" charset="0"/>
                      </a:rPr>
                      <m:t> </m:t>
                    </m:r>
                    <m:r>
                      <a:rPr lang="en-US" sz="2100" b="0" i="1" smtClean="0">
                        <a:solidFill>
                          <a:srgbClr val="00B050"/>
                        </a:solidFill>
                        <a:latin typeface="Cambria Math" panose="02040503050406030204" pitchFamily="18" charset="0"/>
                      </a:rPr>
                      <m:t>𝑓𝑖𝑥𝑒𝑑</m:t>
                    </m:r>
                    <m:r>
                      <a:rPr lang="en-US" sz="2100" b="0" i="1" smtClean="0">
                        <a:solidFill>
                          <a:srgbClr val="00B050"/>
                        </a:solidFill>
                        <a:latin typeface="Cambria Math" panose="02040503050406030204" pitchFamily="18" charset="0"/>
                      </a:rPr>
                      <m:t> </m:t>
                    </m:r>
                    <m:r>
                      <a:rPr lang="en-US" sz="2100" b="0" i="1" smtClean="0">
                        <a:solidFill>
                          <a:srgbClr val="00B050"/>
                        </a:solidFill>
                        <a:latin typeface="Cambria Math" panose="02040503050406030204" pitchFamily="18" charset="0"/>
                      </a:rPr>
                      <m:t>𝑓𝑜𝑟</m:t>
                    </m:r>
                    <m:r>
                      <a:rPr lang="en-US" sz="2100" b="0" i="1" smtClean="0">
                        <a:solidFill>
                          <a:srgbClr val="00B050"/>
                        </a:solidFill>
                        <a:latin typeface="Cambria Math" panose="02040503050406030204" pitchFamily="18" charset="0"/>
                      </a:rPr>
                      <m:t> </m:t>
                    </m:r>
                    <m:r>
                      <a:rPr lang="en-US" sz="2100" b="0" i="1" smtClean="0">
                        <a:solidFill>
                          <a:srgbClr val="00B050"/>
                        </a:solidFill>
                        <a:latin typeface="Cambria Math" panose="02040503050406030204" pitchFamily="18" charset="0"/>
                      </a:rPr>
                      <m:t>𝑎𝑙𝑙</m:t>
                    </m:r>
                    <m:r>
                      <a:rPr lang="en-US" sz="2100" b="0" i="1" smtClean="0">
                        <a:solidFill>
                          <a:srgbClr val="00B050"/>
                        </a:solidFill>
                        <a:latin typeface="Cambria Math" panose="02040503050406030204" pitchFamily="18" charset="0"/>
                      </a:rPr>
                      <m:t> </m:t>
                    </m:r>
                    <m:r>
                      <a:rPr lang="en-US" sz="2100" b="0" i="1" smtClean="0">
                        <a:solidFill>
                          <a:srgbClr val="00B050"/>
                        </a:solidFill>
                        <a:latin typeface="Cambria Math" panose="02040503050406030204" pitchFamily="18" charset="0"/>
                      </a:rPr>
                      <m:t>𝑡𝑖𝑚𝑒</m:t>
                    </m:r>
                    <m:r>
                      <a:rPr lang="en-US" sz="2100" b="0" i="1" smtClean="0">
                        <a:solidFill>
                          <a:srgbClr val="00B050"/>
                        </a:solidFill>
                        <a:latin typeface="Cambria Math" panose="02040503050406030204" pitchFamily="18" charset="0"/>
                      </a:rPr>
                      <m:t> </m:t>
                    </m:r>
                    <m:r>
                      <a:rPr lang="en-US" sz="2100" b="0" i="1" smtClean="0">
                        <a:solidFill>
                          <a:srgbClr val="00B050"/>
                        </a:solidFill>
                        <a:latin typeface="Cambria Math" panose="02040503050406030204" pitchFamily="18" charset="0"/>
                      </a:rPr>
                      <m:t>𝑡</m:t>
                    </m:r>
                    <m:r>
                      <a:rPr lang="en-US" sz="2100" i="1">
                        <a:solidFill>
                          <a:srgbClr val="00B050"/>
                        </a:solidFill>
                        <a:latin typeface="Cambria Math" panose="02040503050406030204" pitchFamily="18" charset="0"/>
                      </a:rPr>
                      <m:t> </m:t>
                    </m:r>
                  </m:oMath>
                </a14:m>
                <a:endParaRPr lang="en-US" sz="2100" dirty="0" smtClean="0"/>
              </a:p>
              <a:p>
                <a:pPr>
                  <a:spcBef>
                    <a:spcPts val="0"/>
                  </a:spcBef>
                  <a:spcAft>
                    <a:spcPts val="1200"/>
                  </a:spcAft>
                </a:pPr>
                <a:r>
                  <a:rPr lang="en-US" sz="2300" dirty="0" smtClean="0"/>
                  <a:t>Inference Task: (Filtering)	</a:t>
                </a:r>
              </a:p>
              <a:p>
                <a:pPr lvl="1">
                  <a:spcBef>
                    <a:spcPts val="0"/>
                  </a:spcBef>
                  <a:spcAft>
                    <a:spcPts val="1200"/>
                  </a:spcAft>
                </a:pPr>
                <a:r>
                  <a:rPr lang="en-US" sz="2100" dirty="0" smtClean="0"/>
                  <a:t>Given the history of sensor readings </a:t>
                </a:r>
                <a14:m>
                  <m:oMath xmlns:m="http://schemas.openxmlformats.org/officeDocument/2006/math">
                    <m:sSub>
                      <m:sSubPr>
                        <m:ctrlPr>
                          <a:rPr lang="en-US" sz="2200" b="0" i="1" smtClean="0">
                            <a:solidFill>
                              <a:srgbClr val="00B050"/>
                            </a:solidFill>
                            <a:latin typeface="Cambria Math" panose="02040503050406030204" pitchFamily="18" charset="0"/>
                          </a:rPr>
                        </m:ctrlPr>
                      </m:sSubPr>
                      <m:e>
                        <m:r>
                          <a:rPr lang="en-US" sz="2200" b="0" i="1" smtClean="0">
                            <a:solidFill>
                              <a:srgbClr val="00B050"/>
                            </a:solidFill>
                            <a:latin typeface="Cambria Math" panose="02040503050406030204" pitchFamily="18" charset="0"/>
                          </a:rPr>
                          <m:t>𝐸</m:t>
                        </m:r>
                      </m:e>
                      <m:sub>
                        <m:r>
                          <a:rPr lang="en-US" sz="2200" b="0" i="1" smtClean="0">
                            <a:solidFill>
                              <a:srgbClr val="00B050"/>
                            </a:solidFill>
                            <a:latin typeface="Cambria Math" panose="02040503050406030204" pitchFamily="18" charset="0"/>
                          </a:rPr>
                          <m:t>1</m:t>
                        </m:r>
                      </m:sub>
                    </m:sSub>
                    <m:r>
                      <a:rPr lang="en-US" sz="2200" b="0" i="1" smtClean="0">
                        <a:solidFill>
                          <a:srgbClr val="00B050"/>
                        </a:solidFill>
                        <a:latin typeface="Cambria Math" panose="02040503050406030204" pitchFamily="18" charset="0"/>
                      </a:rPr>
                      <m:t>, </m:t>
                    </m:r>
                    <m:sSub>
                      <m:sSubPr>
                        <m:ctrlPr>
                          <a:rPr lang="en-US" sz="2200" b="0" i="1" smtClean="0">
                            <a:solidFill>
                              <a:srgbClr val="00B050"/>
                            </a:solidFill>
                            <a:latin typeface="Cambria Math" panose="02040503050406030204" pitchFamily="18" charset="0"/>
                          </a:rPr>
                        </m:ctrlPr>
                      </m:sSubPr>
                      <m:e>
                        <m:r>
                          <a:rPr lang="en-US" sz="2200" b="0" i="1" smtClean="0">
                            <a:solidFill>
                              <a:srgbClr val="00B050"/>
                            </a:solidFill>
                            <a:latin typeface="Cambria Math" panose="02040503050406030204" pitchFamily="18" charset="0"/>
                          </a:rPr>
                          <m:t>𝐸</m:t>
                        </m:r>
                      </m:e>
                      <m:sub>
                        <m:r>
                          <a:rPr lang="en-US" sz="2200" b="0" i="1" smtClean="0">
                            <a:solidFill>
                              <a:srgbClr val="00B050"/>
                            </a:solidFill>
                            <a:latin typeface="Cambria Math" panose="02040503050406030204" pitchFamily="18" charset="0"/>
                          </a:rPr>
                          <m:t>2</m:t>
                        </m:r>
                      </m:sub>
                    </m:sSub>
                    <m:r>
                      <a:rPr lang="en-US" sz="2200" b="0" i="1" smtClean="0">
                        <a:solidFill>
                          <a:srgbClr val="00B050"/>
                        </a:solidFill>
                        <a:latin typeface="Cambria Math" panose="02040503050406030204" pitchFamily="18" charset="0"/>
                      </a:rPr>
                      <m:t>,</m:t>
                    </m:r>
                    <m:sSub>
                      <m:sSubPr>
                        <m:ctrlPr>
                          <a:rPr lang="en-US" sz="2200" b="0" i="1" smtClean="0">
                            <a:solidFill>
                              <a:srgbClr val="00B050"/>
                            </a:solidFill>
                            <a:latin typeface="Cambria Math" panose="02040503050406030204" pitchFamily="18" charset="0"/>
                          </a:rPr>
                        </m:ctrlPr>
                      </m:sSubPr>
                      <m:e>
                        <m:r>
                          <a:rPr lang="en-US" sz="2200" b="0" i="1" smtClean="0">
                            <a:solidFill>
                              <a:srgbClr val="00B050"/>
                            </a:solidFill>
                            <a:latin typeface="Cambria Math" panose="02040503050406030204" pitchFamily="18" charset="0"/>
                          </a:rPr>
                          <m:t>𝐸</m:t>
                        </m:r>
                      </m:e>
                      <m:sub>
                        <m:r>
                          <a:rPr lang="en-US" sz="2200" b="0" i="1" smtClean="0">
                            <a:solidFill>
                              <a:srgbClr val="00B050"/>
                            </a:solidFill>
                            <a:latin typeface="Cambria Math" panose="02040503050406030204" pitchFamily="18" charset="0"/>
                          </a:rPr>
                          <m:t>3</m:t>
                        </m:r>
                      </m:sub>
                    </m:sSub>
                    <m:r>
                      <a:rPr lang="en-US" sz="2200" b="0" i="1" smtClean="0">
                        <a:solidFill>
                          <a:srgbClr val="00B050"/>
                        </a:solidFill>
                        <a:latin typeface="Cambria Math" panose="02040503050406030204" pitchFamily="18" charset="0"/>
                      </a:rPr>
                      <m:t>, …, </m:t>
                    </m:r>
                    <m:sSub>
                      <m:sSubPr>
                        <m:ctrlPr>
                          <a:rPr lang="en-US" sz="2200" b="0" i="1" smtClean="0">
                            <a:solidFill>
                              <a:srgbClr val="00B050"/>
                            </a:solidFill>
                            <a:latin typeface="Cambria Math" panose="02040503050406030204" pitchFamily="18" charset="0"/>
                          </a:rPr>
                        </m:ctrlPr>
                      </m:sSubPr>
                      <m:e>
                        <m:r>
                          <a:rPr lang="en-US" sz="2200" b="0" i="1" smtClean="0">
                            <a:solidFill>
                              <a:srgbClr val="00B050"/>
                            </a:solidFill>
                            <a:latin typeface="Cambria Math" panose="02040503050406030204" pitchFamily="18" charset="0"/>
                          </a:rPr>
                          <m:t>𝐸</m:t>
                        </m:r>
                      </m:e>
                      <m:sub>
                        <m:r>
                          <a:rPr lang="en-US" sz="2200" b="0" i="1" smtClean="0">
                            <a:solidFill>
                              <a:srgbClr val="00B050"/>
                            </a:solidFill>
                            <a:latin typeface="Cambria Math" panose="02040503050406030204" pitchFamily="18" charset="0"/>
                          </a:rPr>
                          <m:t>𝑡</m:t>
                        </m:r>
                      </m:sub>
                    </m:sSub>
                  </m:oMath>
                </a14:m>
                <a:endParaRPr lang="en-US" sz="2200" dirty="0" smtClean="0"/>
              </a:p>
              <a:p>
                <a:pPr lvl="1">
                  <a:spcBef>
                    <a:spcPts val="0"/>
                  </a:spcBef>
                  <a:spcAft>
                    <a:spcPts val="1200"/>
                  </a:spcAft>
                </a:pPr>
                <a:r>
                  <a:rPr lang="en-US" sz="2200" dirty="0" smtClean="0"/>
                  <a:t>Infer  </a:t>
                </a:r>
                <a14:m>
                  <m:oMath xmlns:m="http://schemas.openxmlformats.org/officeDocument/2006/math">
                    <m:sSub>
                      <m:sSubPr>
                        <m:ctrlPr>
                          <a:rPr lang="en-US" sz="2200" i="1">
                            <a:solidFill>
                              <a:srgbClr val="0070C0"/>
                            </a:solidFill>
                            <a:latin typeface="Cambria Math" panose="02040503050406030204" pitchFamily="18" charset="0"/>
                          </a:rPr>
                        </m:ctrlPr>
                      </m:sSubPr>
                      <m:e>
                        <m:r>
                          <a:rPr lang="en-US" sz="2200" i="1">
                            <a:solidFill>
                              <a:srgbClr val="0070C0"/>
                            </a:solidFill>
                            <a:latin typeface="Cambria Math" panose="02040503050406030204" pitchFamily="18" charset="0"/>
                          </a:rPr>
                          <m:t>𝑋</m:t>
                        </m:r>
                      </m:e>
                      <m:sub>
                        <m:r>
                          <a:rPr lang="en-US" sz="2200" i="1">
                            <a:solidFill>
                              <a:srgbClr val="0070C0"/>
                            </a:solidFill>
                            <a:latin typeface="Cambria Math" panose="02040503050406030204" pitchFamily="18" charset="0"/>
                          </a:rPr>
                          <m:t>𝑡</m:t>
                        </m:r>
                      </m:sub>
                    </m:sSub>
                  </m:oMath>
                </a14:m>
                <a:endParaRPr lang="en-US" sz="2200" dirty="0" smtClean="0"/>
              </a:p>
              <a:p>
                <a:pPr lvl="1">
                  <a:spcBef>
                    <a:spcPts val="0"/>
                  </a:spcBef>
                  <a:spcAft>
                    <a:spcPts val="1200"/>
                  </a:spcAft>
                </a:pPr>
                <a:r>
                  <a:rPr lang="en-US" sz="2200" dirty="0" smtClean="0"/>
                  <a:t>Or determine </a:t>
                </a:r>
                <a14:m>
                  <m:oMath xmlns:m="http://schemas.openxmlformats.org/officeDocument/2006/math">
                    <m:sSub>
                      <m:sSubPr>
                        <m:ctrlPr>
                          <a:rPr lang="en-US" sz="2300" i="1">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𝑃</m:t>
                        </m:r>
                        <m:r>
                          <a:rPr lang="en-US" sz="2300" b="0" i="1" smtClean="0">
                            <a:solidFill>
                              <a:srgbClr val="0070C0"/>
                            </a:solidFill>
                            <a:latin typeface="Cambria Math" panose="02040503050406030204" pitchFamily="18" charset="0"/>
                          </a:rPr>
                          <m:t>(</m:t>
                        </m:r>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1:</m:t>
                        </m:r>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 </m:t>
                        </m:r>
                      </m:sub>
                    </m:sSub>
                    <m:r>
                      <a:rPr lang="en-US" sz="2300" b="0" i="1" smtClean="0">
                        <a:solidFill>
                          <a:srgbClr val="0070C0"/>
                        </a:solidFill>
                        <a:latin typeface="Cambria Math" panose="02040503050406030204" pitchFamily="18" charset="0"/>
                      </a:rPr>
                      <m:t>)</m:t>
                    </m:r>
                  </m:oMath>
                </a14:m>
                <a:endParaRPr lang="en-US" sz="2300" dirty="0" smtClean="0"/>
              </a:p>
              <a:p>
                <a:pPr lvl="1">
                  <a:spcBef>
                    <a:spcPts val="0"/>
                  </a:spcBef>
                  <a:spcAft>
                    <a:spcPts val="1200"/>
                  </a:spcAft>
                </a:pPr>
                <a:endParaRPr lang="en-US" sz="1900" dirty="0" smtClean="0"/>
              </a:p>
              <a:p>
                <a:pPr>
                  <a:spcBef>
                    <a:spcPts val="0"/>
                  </a:spcBef>
                  <a:spcAft>
                    <a:spcPts val="1200"/>
                  </a:spcAft>
                </a:pPr>
                <a:endParaRPr lang="en-US" sz="2100" dirty="0" smtClean="0"/>
              </a:p>
              <a:p>
                <a:pPr>
                  <a:spcBef>
                    <a:spcPts val="400"/>
                  </a:spcBef>
                  <a:spcAft>
                    <a:spcPts val="400"/>
                  </a:spcAft>
                </a:pPr>
                <a:endParaRPr lang="en-US" sz="2100" dirty="0" smtClean="0"/>
              </a:p>
              <a:p>
                <a:pPr marL="0" indent="0">
                  <a:spcBef>
                    <a:spcPts val="400"/>
                  </a:spcBef>
                  <a:spcAft>
                    <a:spcPts val="400"/>
                  </a:spcAft>
                  <a:buNone/>
                </a:pPr>
                <a:endParaRPr lang="en-US" sz="21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1091406" y="3342142"/>
                <a:ext cx="9926978" cy="3137756"/>
              </a:xfrm>
              <a:blipFill rotWithShape="0">
                <a:blip r:embed="rId2"/>
                <a:stretch>
                  <a:fillRect l="-737" t="-2524" b="-3689"/>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1332819" y="696966"/>
            <a:ext cx="9444152" cy="2558247"/>
          </a:xfrm>
          <a:prstGeom prst="rect">
            <a:avLst/>
          </a:prstGeom>
        </p:spPr>
      </p:pic>
    </p:spTree>
    <p:extLst>
      <p:ext uri="{BB962C8B-B14F-4D97-AF65-F5344CB8AC3E}">
        <p14:creationId xmlns:p14="http://schemas.microsoft.com/office/powerpoint/2010/main" val="398517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smtClean="0"/>
              <a:t>Filtering in Hidden Markov Models</a:t>
            </a:r>
            <a:endParaRPr lang="en-US" sz="3600" dirty="0"/>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70065" y="848324"/>
                <a:ext cx="9926978" cy="5912694"/>
              </a:xfrm>
            </p:spPr>
            <p:txBody>
              <a:bodyPr>
                <a:noAutofit/>
              </a:bodyPr>
              <a:lstStyle/>
              <a:p>
                <a:pPr>
                  <a:spcBef>
                    <a:spcPts val="0"/>
                  </a:spcBef>
                  <a:spcAft>
                    <a:spcPts val="1200"/>
                  </a:spcAft>
                </a:pPr>
                <a:r>
                  <a:rPr lang="en-US" sz="2300" dirty="0" smtClean="0"/>
                  <a:t>Goal:</a:t>
                </a:r>
              </a:p>
              <a:p>
                <a:pPr lvl="1">
                  <a:spcBef>
                    <a:spcPts val="0"/>
                  </a:spcBef>
                  <a:spcAft>
                    <a:spcPts val="1200"/>
                  </a:spcAft>
                </a:pPr>
                <a:r>
                  <a:rPr lang="en-US" sz="2100" dirty="0" smtClean="0">
                    <a:solidFill>
                      <a:srgbClr val="0070C0"/>
                    </a:solidFill>
                  </a:rPr>
                  <a:t>A recursive procedure:</a:t>
                </a:r>
                <a:r>
                  <a:rPr lang="en-US" sz="2100" dirty="0" smtClean="0"/>
                  <a:t>  </a:t>
                </a:r>
                <a14:m>
                  <m:oMath xmlns:m="http://schemas.openxmlformats.org/officeDocument/2006/math">
                    <m:r>
                      <a:rPr lang="en-US" sz="2100" i="1">
                        <a:solidFill>
                          <a:srgbClr val="0070C0"/>
                        </a:solidFill>
                        <a:latin typeface="Cambria Math" panose="02040503050406030204" pitchFamily="18" charset="0"/>
                      </a:rPr>
                      <m:t>𝑃</m:t>
                    </m:r>
                    <m:d>
                      <m:dPr>
                        <m:endChr m:val="|"/>
                        <m:ctrlPr>
                          <a:rPr lang="en-US" sz="2100" i="1">
                            <a:solidFill>
                              <a:srgbClr val="0070C0"/>
                            </a:solidFill>
                            <a:latin typeface="Cambria Math" panose="02040503050406030204" pitchFamily="18" charset="0"/>
                          </a:rPr>
                        </m:ctrlPr>
                      </m:dPr>
                      <m:e>
                        <m:sSub>
                          <m:sSubPr>
                            <m:ctrlPr>
                              <a:rPr lang="en-US" sz="2100" i="1">
                                <a:solidFill>
                                  <a:srgbClr val="0070C0"/>
                                </a:solidFill>
                                <a:latin typeface="Cambria Math" panose="02040503050406030204" pitchFamily="18" charset="0"/>
                              </a:rPr>
                            </m:ctrlPr>
                          </m:sSubPr>
                          <m:e>
                            <m:r>
                              <a:rPr lang="en-US" sz="2100" i="1">
                                <a:solidFill>
                                  <a:srgbClr val="0070C0"/>
                                </a:solidFill>
                                <a:latin typeface="Cambria Math" panose="02040503050406030204" pitchFamily="18" charset="0"/>
                              </a:rPr>
                              <m:t>𝑋</m:t>
                            </m:r>
                          </m:e>
                          <m:sub>
                            <m:r>
                              <a:rPr lang="en-US" sz="2100" i="1">
                                <a:solidFill>
                                  <a:srgbClr val="0070C0"/>
                                </a:solidFill>
                                <a:latin typeface="Cambria Math" panose="02040503050406030204" pitchFamily="18" charset="0"/>
                              </a:rPr>
                              <m:t>𝑡</m:t>
                            </m:r>
                            <m:r>
                              <a:rPr lang="en-US" sz="2100" b="0" i="1" smtClean="0">
                                <a:solidFill>
                                  <a:srgbClr val="0070C0"/>
                                </a:solidFill>
                                <a:latin typeface="Cambria Math" panose="02040503050406030204" pitchFamily="18" charset="0"/>
                              </a:rPr>
                              <m:t>+1</m:t>
                            </m:r>
                          </m:sub>
                        </m:sSub>
                        <m:r>
                          <a:rPr lang="en-US" sz="2100" i="1">
                            <a:solidFill>
                              <a:srgbClr val="0070C0"/>
                            </a:solidFill>
                            <a:latin typeface="Cambria Math" panose="02040503050406030204" pitchFamily="18" charset="0"/>
                          </a:rPr>
                          <m:t> </m:t>
                        </m:r>
                      </m:e>
                    </m:d>
                    <m:r>
                      <a:rPr lang="en-US" sz="2100" i="1">
                        <a:solidFill>
                          <a:srgbClr val="0070C0"/>
                        </a:solidFill>
                        <a:latin typeface="Cambria Math" panose="02040503050406030204" pitchFamily="18" charset="0"/>
                      </a:rPr>
                      <m:t> </m:t>
                    </m:r>
                    <m:sSub>
                      <m:sSubPr>
                        <m:ctrlPr>
                          <a:rPr lang="en-US" sz="2100" i="1">
                            <a:solidFill>
                              <a:srgbClr val="0070C0"/>
                            </a:solidFill>
                            <a:latin typeface="Cambria Math" panose="02040503050406030204" pitchFamily="18" charset="0"/>
                          </a:rPr>
                        </m:ctrlPr>
                      </m:sSubPr>
                      <m:e>
                        <m:r>
                          <a:rPr lang="en-US" sz="2100" b="0" i="1" smtClean="0">
                            <a:solidFill>
                              <a:srgbClr val="0070C0"/>
                            </a:solidFill>
                            <a:latin typeface="Cambria Math" panose="02040503050406030204" pitchFamily="18" charset="0"/>
                          </a:rPr>
                          <m:t>𝐸</m:t>
                        </m:r>
                      </m:e>
                      <m:sub>
                        <m:r>
                          <a:rPr lang="en-US" sz="2100" b="0" i="1" smtClean="0">
                            <a:solidFill>
                              <a:srgbClr val="0070C0"/>
                            </a:solidFill>
                            <a:latin typeface="Cambria Math" panose="02040503050406030204" pitchFamily="18" charset="0"/>
                          </a:rPr>
                          <m:t>1: </m:t>
                        </m:r>
                        <m:r>
                          <a:rPr lang="en-US" sz="2100" i="1">
                            <a:solidFill>
                              <a:srgbClr val="0070C0"/>
                            </a:solidFill>
                            <a:latin typeface="Cambria Math" panose="02040503050406030204" pitchFamily="18" charset="0"/>
                          </a:rPr>
                          <m:t>𝑡</m:t>
                        </m:r>
                        <m:r>
                          <a:rPr lang="en-US" sz="2100" b="0" i="1" smtClean="0">
                            <a:solidFill>
                              <a:srgbClr val="0070C0"/>
                            </a:solidFill>
                            <a:latin typeface="Cambria Math" panose="02040503050406030204" pitchFamily="18" charset="0"/>
                          </a:rPr>
                          <m:t>+</m:t>
                        </m:r>
                        <m:r>
                          <a:rPr lang="en-US" sz="2100" i="1">
                            <a:solidFill>
                              <a:srgbClr val="0070C0"/>
                            </a:solidFill>
                            <a:latin typeface="Cambria Math" panose="02040503050406030204" pitchFamily="18" charset="0"/>
                          </a:rPr>
                          <m:t>1</m:t>
                        </m:r>
                      </m:sub>
                    </m:sSub>
                    <m:r>
                      <a:rPr lang="en-US" sz="2100" i="1">
                        <a:solidFill>
                          <a:srgbClr val="0070C0"/>
                        </a:solidFill>
                        <a:latin typeface="Cambria Math" panose="02040503050406030204" pitchFamily="18" charset="0"/>
                      </a:rPr>
                      <m:t>)</m:t>
                    </m:r>
                    <m:r>
                      <a:rPr lang="en-US" sz="2100" b="0" i="1" smtClean="0">
                        <a:solidFill>
                          <a:srgbClr val="0070C0"/>
                        </a:solidFill>
                        <a:latin typeface="Cambria Math" panose="02040503050406030204" pitchFamily="18" charset="0"/>
                      </a:rPr>
                      <m:t>=  </m:t>
                    </m:r>
                    <m:r>
                      <a:rPr lang="en-US" sz="2100" b="0" i="1" smtClean="0">
                        <a:solidFill>
                          <a:srgbClr val="0070C0"/>
                        </a:solidFill>
                        <a:latin typeface="Cambria Math" panose="02040503050406030204" pitchFamily="18" charset="0"/>
                      </a:rPr>
                      <m:t>𝑓</m:t>
                    </m:r>
                    <m:r>
                      <a:rPr lang="en-US" sz="2100" b="0" i="1" smtClean="0">
                        <a:solidFill>
                          <a:srgbClr val="0070C0"/>
                        </a:solidFill>
                        <a:latin typeface="Cambria Math" panose="02040503050406030204" pitchFamily="18" charset="0"/>
                      </a:rPr>
                      <m:t>(</m:t>
                    </m:r>
                    <m:sSub>
                      <m:sSubPr>
                        <m:ctrlPr>
                          <a:rPr lang="en-US" sz="2100" b="0" i="1" smtClean="0">
                            <a:solidFill>
                              <a:srgbClr val="0070C0"/>
                            </a:solidFill>
                            <a:latin typeface="Cambria Math" panose="02040503050406030204" pitchFamily="18" charset="0"/>
                          </a:rPr>
                        </m:ctrlPr>
                      </m:sSubPr>
                      <m:e>
                        <m:r>
                          <a:rPr lang="en-US" sz="2100" b="0" i="1" smtClean="0">
                            <a:solidFill>
                              <a:srgbClr val="0070C0"/>
                            </a:solidFill>
                            <a:latin typeface="Cambria Math" panose="02040503050406030204" pitchFamily="18" charset="0"/>
                          </a:rPr>
                          <m:t>𝐸</m:t>
                        </m:r>
                      </m:e>
                      <m:sub>
                        <m:r>
                          <a:rPr lang="en-US" sz="2100" b="0" i="1" smtClean="0">
                            <a:solidFill>
                              <a:srgbClr val="0070C0"/>
                            </a:solidFill>
                            <a:latin typeface="Cambria Math" panose="02040503050406030204" pitchFamily="18" charset="0"/>
                          </a:rPr>
                          <m:t>𝑡</m:t>
                        </m:r>
                        <m:r>
                          <a:rPr lang="en-US" sz="2100" b="0" i="1" smtClean="0">
                            <a:solidFill>
                              <a:srgbClr val="0070C0"/>
                            </a:solidFill>
                            <a:latin typeface="Cambria Math" panose="02040503050406030204" pitchFamily="18" charset="0"/>
                          </a:rPr>
                          <m:t>+1</m:t>
                        </m:r>
                      </m:sub>
                    </m:sSub>
                    <m:r>
                      <a:rPr lang="en-US" sz="2100" b="0" i="1" smtClean="0">
                        <a:solidFill>
                          <a:srgbClr val="0070C0"/>
                        </a:solidFill>
                        <a:latin typeface="Cambria Math" panose="02040503050406030204" pitchFamily="18" charset="0"/>
                      </a:rPr>
                      <m:t>,  </m:t>
                    </m:r>
                    <m:r>
                      <a:rPr lang="en-US" sz="2100" b="0" i="1" smtClean="0">
                        <a:solidFill>
                          <a:srgbClr val="0070C0"/>
                        </a:solidFill>
                        <a:latin typeface="Cambria Math" panose="02040503050406030204" pitchFamily="18" charset="0"/>
                      </a:rPr>
                      <m:t>𝑃</m:t>
                    </m:r>
                    <m:d>
                      <m:dPr>
                        <m:endChr m:val="|"/>
                        <m:ctrlPr>
                          <a:rPr lang="en-US" sz="2100" b="0" i="1" smtClean="0">
                            <a:solidFill>
                              <a:srgbClr val="0070C0"/>
                            </a:solidFill>
                            <a:latin typeface="Cambria Math" panose="02040503050406030204" pitchFamily="18" charset="0"/>
                          </a:rPr>
                        </m:ctrlPr>
                      </m:dPr>
                      <m:e>
                        <m:sSub>
                          <m:sSubPr>
                            <m:ctrlPr>
                              <a:rPr lang="en-US" sz="2100" b="0" i="1" smtClean="0">
                                <a:solidFill>
                                  <a:srgbClr val="0070C0"/>
                                </a:solidFill>
                                <a:latin typeface="Cambria Math" panose="02040503050406030204" pitchFamily="18" charset="0"/>
                              </a:rPr>
                            </m:ctrlPr>
                          </m:sSubPr>
                          <m:e>
                            <m:r>
                              <a:rPr lang="en-US" sz="2100" b="0" i="1" smtClean="0">
                                <a:solidFill>
                                  <a:srgbClr val="0070C0"/>
                                </a:solidFill>
                                <a:latin typeface="Cambria Math" panose="02040503050406030204" pitchFamily="18" charset="0"/>
                              </a:rPr>
                              <m:t>𝑋</m:t>
                            </m:r>
                          </m:e>
                          <m:sub>
                            <m:r>
                              <a:rPr lang="en-US" sz="2100" b="0" i="1" smtClean="0">
                                <a:solidFill>
                                  <a:srgbClr val="0070C0"/>
                                </a:solidFill>
                                <a:latin typeface="Cambria Math" panose="02040503050406030204" pitchFamily="18" charset="0"/>
                              </a:rPr>
                              <m:t>𝑡</m:t>
                            </m:r>
                          </m:sub>
                        </m:sSub>
                      </m:e>
                    </m:d>
                    <m:r>
                      <a:rPr lang="en-US" sz="2100" b="0" i="1" smtClean="0">
                        <a:solidFill>
                          <a:srgbClr val="0070C0"/>
                        </a:solidFill>
                        <a:latin typeface="Cambria Math" panose="02040503050406030204" pitchFamily="18" charset="0"/>
                      </a:rPr>
                      <m:t> </m:t>
                    </m:r>
                    <m:sSub>
                      <m:sSubPr>
                        <m:ctrlPr>
                          <a:rPr lang="en-US" sz="2100" b="0" i="1" smtClean="0">
                            <a:solidFill>
                              <a:srgbClr val="0070C0"/>
                            </a:solidFill>
                            <a:latin typeface="Cambria Math" panose="02040503050406030204" pitchFamily="18" charset="0"/>
                          </a:rPr>
                        </m:ctrlPr>
                      </m:sSubPr>
                      <m:e>
                        <m:r>
                          <a:rPr lang="en-US" sz="2100" b="0" i="1" smtClean="0">
                            <a:solidFill>
                              <a:srgbClr val="0070C0"/>
                            </a:solidFill>
                            <a:latin typeface="Cambria Math" panose="02040503050406030204" pitchFamily="18" charset="0"/>
                          </a:rPr>
                          <m:t>𝐸</m:t>
                        </m:r>
                      </m:e>
                      <m:sub>
                        <m:r>
                          <a:rPr lang="en-US" sz="2100" b="0" i="1" smtClean="0">
                            <a:solidFill>
                              <a:srgbClr val="0070C0"/>
                            </a:solidFill>
                            <a:latin typeface="Cambria Math" panose="02040503050406030204" pitchFamily="18" charset="0"/>
                          </a:rPr>
                          <m:t>1:</m:t>
                        </m:r>
                        <m:r>
                          <a:rPr lang="en-US" sz="2100" b="0" i="1" smtClean="0">
                            <a:solidFill>
                              <a:srgbClr val="0070C0"/>
                            </a:solidFill>
                            <a:latin typeface="Cambria Math" panose="02040503050406030204" pitchFamily="18" charset="0"/>
                          </a:rPr>
                          <m:t>𝑡</m:t>
                        </m:r>
                      </m:sub>
                    </m:sSub>
                    <m:r>
                      <a:rPr lang="en-US" sz="2100" b="0" i="1" smtClean="0">
                        <a:solidFill>
                          <a:srgbClr val="0070C0"/>
                        </a:solidFill>
                        <a:latin typeface="Cambria Math" panose="02040503050406030204" pitchFamily="18" charset="0"/>
                      </a:rPr>
                      <m:t>))</m:t>
                    </m:r>
                  </m:oMath>
                </a14:m>
                <a:endParaRPr lang="en-US" sz="2100" dirty="0" smtClean="0">
                  <a:solidFill>
                    <a:srgbClr val="0070C0"/>
                  </a:solidFill>
                </a:endParaRPr>
              </a:p>
              <a:p>
                <a:pPr marL="457200" lvl="1" indent="0">
                  <a:spcBef>
                    <a:spcPts val="0"/>
                  </a:spcBef>
                  <a:spcAft>
                    <a:spcPts val="1200"/>
                  </a:spcAft>
                  <a:buNone/>
                </a:pPr>
                <a:endParaRPr lang="en-US" sz="2100" dirty="0">
                  <a:solidFill>
                    <a:srgbClr val="0070C0"/>
                  </a:solidFill>
                </a:endParaRPr>
              </a:p>
              <a:p>
                <a:pPr>
                  <a:spcBef>
                    <a:spcPts val="0"/>
                  </a:spcBef>
                  <a:spcAft>
                    <a:spcPts val="1200"/>
                  </a:spcAft>
                </a:pPr>
                <a:r>
                  <a:rPr lang="en-US" sz="2300" dirty="0" smtClean="0"/>
                  <a:t>From Bayes Rule:	</a:t>
                </a:r>
              </a:p>
              <a:p>
                <a:pPr marL="457200" lvl="1"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 </m:t>
                          </m:r>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m:t>
                      </m:r>
                      <m:r>
                        <a:rPr lang="en-US" sz="2300" b="0" i="1" smtClean="0">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𝑋</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+1 </m:t>
                              </m:r>
                            </m:sub>
                          </m:sSub>
                        </m:e>
                      </m:d>
                      <m:r>
                        <a:rPr lang="en-US" sz="2300" b="0" i="1" smtClean="0">
                          <a:solidFill>
                            <a:srgbClr val="0070C0"/>
                          </a:solidFill>
                          <a:latin typeface="Cambria Math" panose="02040503050406030204" pitchFamily="18" charset="0"/>
                        </a:rPr>
                        <m:t>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1:</m:t>
                          </m:r>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 </m:t>
                          </m:r>
                        </m:sub>
                      </m:sSub>
                      <m:r>
                        <a:rPr lang="en-US" sz="2300" b="0" i="1" smtClean="0">
                          <a:solidFill>
                            <a:srgbClr val="0070C0"/>
                          </a:solidFill>
                          <a:latin typeface="Cambria Math" panose="02040503050406030204" pitchFamily="18" charset="0"/>
                        </a:rPr>
                        <m:t>,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r>
                        <a:rPr lang="en-US" sz="2300" b="0" i="1" smtClean="0">
                          <a:solidFill>
                            <a:srgbClr val="0070C0"/>
                          </a:solidFill>
                          <a:latin typeface="Cambria Math" panose="02040503050406030204" pitchFamily="18" charset="0"/>
                        </a:rPr>
                        <m:t>) </m:t>
                      </m:r>
                    </m:oMath>
                  </m:oMathPara>
                </a14:m>
                <a:endParaRPr lang="en-US" sz="2300" b="0" dirty="0" smtClean="0">
                  <a:solidFill>
                    <a:srgbClr val="0070C0"/>
                  </a:solidFill>
                </a:endParaRPr>
              </a:p>
              <a:p>
                <a:pPr marL="457200" lvl="1" indent="0">
                  <a:spcBef>
                    <a:spcPts val="0"/>
                  </a:spcBef>
                  <a:spcAft>
                    <a:spcPts val="1200"/>
                  </a:spcAft>
                  <a:buNone/>
                </a:pPr>
                <a:r>
                  <a:rPr lang="en-US" sz="2300" dirty="0" smtClean="0">
                    <a:solidFill>
                      <a:srgbClr val="0070C0"/>
                    </a:solidFill>
                  </a:rPr>
                  <a:t>				</a:t>
                </a:r>
                <a14:m>
                  <m:oMath xmlns:m="http://schemas.openxmlformats.org/officeDocument/2006/math">
                    <m:r>
                      <a:rPr lang="en-US" sz="2300" b="0" i="0"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m:t>
                    </m:r>
                    <m:r>
                      <a:rPr lang="en-US" sz="2300" b="0" i="1" smtClean="0">
                        <a:solidFill>
                          <a:srgbClr val="0070C0"/>
                        </a:solidFill>
                        <a:latin typeface="Cambria Math" panose="02040503050406030204" pitchFamily="18" charset="0"/>
                      </a:rPr>
                      <m:t>𝛼</m:t>
                    </m:r>
                    <m:r>
                      <a:rPr lang="en-US" sz="2300" b="0" i="1" smtClean="0">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+1 </m:t>
                            </m:r>
                          </m:sub>
                        </m:sSub>
                      </m:e>
                    </m:d>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𝑋</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+1 </m:t>
                        </m:r>
                      </m:sub>
                    </m:sSub>
                    <m:r>
                      <a:rPr lang="en-US" sz="2300" b="0" i="1" smtClean="0">
                        <a:solidFill>
                          <a:srgbClr val="0070C0"/>
                        </a:solidFill>
                        <a:latin typeface="Cambria Math" panose="02040503050406030204" pitchFamily="18" charset="0"/>
                      </a:rPr>
                      <m:t>,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1:</m:t>
                        </m:r>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 </m:t>
                        </m:r>
                      </m:sub>
                    </m:sSub>
                    <m:r>
                      <a:rPr lang="en-US" sz="2300" b="0" i="1" smtClean="0">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𝑋</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e>
                    </m:d>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1:</m:t>
                        </m:r>
                        <m:r>
                          <a:rPr lang="en-US" sz="2300" b="0" i="1" smtClean="0">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m:t>
                    </m:r>
                  </m:oMath>
                </a14:m>
                <a:endParaRPr lang="en-US" sz="2300" dirty="0" smtClean="0">
                  <a:solidFill>
                    <a:srgbClr val="0070C0"/>
                  </a:solidFill>
                </a:endParaRPr>
              </a:p>
              <a:p>
                <a:pPr marL="457200" lvl="1" indent="0">
                  <a:spcBef>
                    <a:spcPts val="0"/>
                  </a:spcBef>
                  <a:spcAft>
                    <a:spcPts val="1200"/>
                  </a:spcAft>
                  <a:buNone/>
                </a:pPr>
                <a:r>
                  <a:rPr lang="en-US" sz="2300" dirty="0">
                    <a:solidFill>
                      <a:srgbClr val="0070C0"/>
                    </a:solidFill>
                  </a:rPr>
                  <a:t>	</a:t>
                </a:r>
                <a:r>
                  <a:rPr lang="en-US" sz="2300" dirty="0" smtClean="0">
                    <a:solidFill>
                      <a:srgbClr val="0070C0"/>
                    </a:solidFill>
                  </a:rPr>
                  <a:t>			</a:t>
                </a:r>
                <a14:m>
                  <m:oMath xmlns:m="http://schemas.openxmlformats.org/officeDocument/2006/math">
                    <m:r>
                      <a:rPr lang="en-US" sz="2300" b="0" i="0" smtClean="0">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𝛼</m:t>
                    </m:r>
                    <m:r>
                      <a:rPr lang="en-US" sz="2300" i="1">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e>
                    </m:d>
                    <m:r>
                      <a:rPr lang="en-US" sz="2300" b="0" i="1" smtClean="0">
                        <a:solidFill>
                          <a:srgbClr val="0070C0"/>
                        </a:solidFill>
                        <a:latin typeface="Cambria Math" panose="02040503050406030204" pitchFamily="18" charset="0"/>
                      </a:rPr>
                      <m:t>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𝑋</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r>
                      <a:rPr lang="en-US" sz="2300" b="0" i="1" smtClean="0">
                        <a:solidFill>
                          <a:srgbClr val="0070C0"/>
                        </a:solidFill>
                        <a:latin typeface="Cambria Math" panose="02040503050406030204" pitchFamily="18" charset="0"/>
                      </a:rPr>
                      <m:t>)</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r>
                      <a:rPr lang="en-US" sz="2300" b="0" i="1" smtClean="0">
                        <a:solidFill>
                          <a:srgbClr val="0070C0"/>
                        </a:solidFill>
                        <a:latin typeface="Cambria Math" panose="02040503050406030204" pitchFamily="18" charset="0"/>
                      </a:rPr>
                      <m:t>  −−(1)</m:t>
                    </m:r>
                  </m:oMath>
                </a14:m>
                <a:endParaRPr lang="en-US" sz="1900" dirty="0" smtClean="0"/>
              </a:p>
              <a:p>
                <a:pPr>
                  <a:spcBef>
                    <a:spcPts val="1200"/>
                  </a:spcBef>
                  <a:spcAft>
                    <a:spcPts val="1200"/>
                  </a:spcAft>
                </a:pPr>
                <a:r>
                  <a:rPr lang="en-US" sz="2300" dirty="0" smtClean="0"/>
                  <a:t>First term of (1) is given to us by sensor probability</a:t>
                </a:r>
              </a:p>
              <a:p>
                <a:pPr>
                  <a:spcBef>
                    <a:spcPts val="1200"/>
                  </a:spcBef>
                  <a:spcAft>
                    <a:spcPts val="1200"/>
                  </a:spcAft>
                </a:pPr>
                <a:r>
                  <a:rPr lang="en-US" sz="2300" dirty="0" smtClean="0"/>
                  <a:t>Expanding the second term</a:t>
                </a:r>
              </a:p>
              <a:p>
                <a:pPr marL="0" indent="0">
                  <a:spcBef>
                    <a:spcPts val="1200"/>
                  </a:spcBef>
                  <a:spcAft>
                    <a:spcPts val="1200"/>
                  </a:spcAft>
                  <a:buNone/>
                </a:pPr>
                <a:r>
                  <a:rPr lang="en-US" sz="2300" dirty="0"/>
                  <a:t>	</a:t>
                </a:r>
                <a:r>
                  <a:rPr lang="en-US" sz="2300" dirty="0" smtClean="0"/>
                  <a:t>	</a:t>
                </a:r>
                <a:r>
                  <a:rPr lang="en-US" sz="2300" dirty="0">
                    <a:solidFill>
                      <a:srgbClr val="0070C0"/>
                    </a:solidFill>
                  </a:rPr>
                  <a:t> </a:t>
                </a:r>
                <a14:m>
                  <m:oMath xmlns:m="http://schemas.openxmlformats.org/officeDocument/2006/math">
                    <m:r>
                      <a:rPr lang="en-US" sz="2400" b="0" i="0" smtClean="0">
                        <a:solidFill>
                          <a:srgbClr val="0070C0"/>
                        </a:solidFill>
                        <a:latin typeface="Cambria Math" panose="02040503050406030204" pitchFamily="18" charset="0"/>
                      </a:rPr>
                      <m:t>                 </m:t>
                    </m:r>
                    <m:r>
                      <a:rPr lang="en-US" sz="2400" i="1">
                        <a:solidFill>
                          <a:srgbClr val="0070C0"/>
                        </a:solidFill>
                        <a:latin typeface="Cambria Math" panose="02040503050406030204" pitchFamily="18" charset="0"/>
                      </a:rPr>
                      <m:t> </m:t>
                    </m:r>
                    <m:r>
                      <a:rPr lang="en-US" sz="2400" b="0" i="1" smtClean="0">
                        <a:solidFill>
                          <a:srgbClr val="0070C0"/>
                        </a:solidFill>
                        <a:latin typeface="Cambria Math" panose="02040503050406030204" pitchFamily="18" charset="0"/>
                      </a:rPr>
                      <m:t>𝛼</m:t>
                    </m:r>
                    <m:r>
                      <a:rPr lang="en-US" sz="2400" b="0" i="1" smtClean="0">
                        <a:solidFill>
                          <a:srgbClr val="0070C0"/>
                        </a:solidFill>
                        <a:latin typeface="Cambria Math" panose="02040503050406030204" pitchFamily="18" charset="0"/>
                      </a:rPr>
                      <m:t> </m:t>
                    </m:r>
                    <m:r>
                      <a:rPr lang="en-US" sz="2400" i="1">
                        <a:solidFill>
                          <a:srgbClr val="0070C0"/>
                        </a:solidFill>
                        <a:latin typeface="Cambria Math" panose="02040503050406030204" pitchFamily="18" charset="0"/>
                      </a:rPr>
                      <m:t>𝑃</m:t>
                    </m:r>
                    <m:d>
                      <m:dPr>
                        <m:endChr m:val="|"/>
                        <m:ctrlPr>
                          <a:rPr lang="en-US" sz="2400" i="1">
                            <a:solidFill>
                              <a:srgbClr val="0070C0"/>
                            </a:solidFill>
                            <a:latin typeface="Cambria Math" panose="02040503050406030204" pitchFamily="18" charset="0"/>
                          </a:rPr>
                        </m:ctrlPr>
                      </m:dPr>
                      <m:e>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𝐸</m:t>
                            </m:r>
                          </m:e>
                          <m:sub>
                            <m:r>
                              <a:rPr lang="en-US" sz="2400" i="1">
                                <a:solidFill>
                                  <a:srgbClr val="0070C0"/>
                                </a:solidFill>
                                <a:latin typeface="Cambria Math" panose="02040503050406030204" pitchFamily="18" charset="0"/>
                              </a:rPr>
                              <m:t>𝑡</m:t>
                            </m:r>
                            <m:r>
                              <a:rPr lang="en-US" sz="2400" i="1">
                                <a:solidFill>
                                  <a:srgbClr val="0070C0"/>
                                </a:solidFill>
                                <a:latin typeface="Cambria Math" panose="02040503050406030204" pitchFamily="18" charset="0"/>
                              </a:rPr>
                              <m:t>+1</m:t>
                            </m:r>
                          </m:sub>
                        </m:sSub>
                      </m:e>
                    </m:d>
                    <m:r>
                      <a:rPr lang="en-US" sz="2400" i="1">
                        <a:solidFill>
                          <a:srgbClr val="0070C0"/>
                        </a:solidFill>
                        <a:latin typeface="Cambria Math" panose="02040503050406030204" pitchFamily="18" charset="0"/>
                      </a:rPr>
                      <m:t> </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𝑋</m:t>
                        </m:r>
                      </m:e>
                      <m:sub>
                        <m:r>
                          <a:rPr lang="en-US" sz="2400" i="1">
                            <a:solidFill>
                              <a:srgbClr val="0070C0"/>
                            </a:solidFill>
                            <a:latin typeface="Cambria Math" panose="02040503050406030204" pitchFamily="18" charset="0"/>
                          </a:rPr>
                          <m:t>𝑡</m:t>
                        </m:r>
                        <m:r>
                          <a:rPr lang="en-US" sz="2400" i="1">
                            <a:solidFill>
                              <a:srgbClr val="0070C0"/>
                            </a:solidFill>
                            <a:latin typeface="Cambria Math" panose="02040503050406030204" pitchFamily="18" charset="0"/>
                          </a:rPr>
                          <m:t>+1</m:t>
                        </m:r>
                      </m:sub>
                    </m:sSub>
                    <m:r>
                      <a:rPr lang="en-US" sz="2400" i="1">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 </m:t>
                    </m:r>
                    <m:nary>
                      <m:naryPr>
                        <m:chr m:val="∑"/>
                        <m:ctrlPr>
                          <a:rPr lang="pt-BR" sz="2400" b="0" i="1" smtClean="0">
                            <a:solidFill>
                              <a:srgbClr val="0070C0"/>
                            </a:solidFill>
                            <a:latin typeface="Cambria Math" panose="02040503050406030204" pitchFamily="18" charset="0"/>
                          </a:rPr>
                        </m:ctrlPr>
                      </m:naryPr>
                      <m:sub>
                        <m:sSub>
                          <m:sSubPr>
                            <m:ctrlPr>
                              <a:rPr lang="en-US" sz="2400" b="0" i="1" smtClean="0">
                                <a:solidFill>
                                  <a:srgbClr val="0070C0"/>
                                </a:solidFill>
                                <a:latin typeface="Cambria Math" panose="02040503050406030204" pitchFamily="18" charset="0"/>
                              </a:rPr>
                            </m:ctrlPr>
                          </m:sSubPr>
                          <m:e>
                            <m:r>
                              <m:rPr>
                                <m:brk m:alnAt="23"/>
                              </m:rPr>
                              <a:rPr lang="en-US" sz="2400" b="0" i="1" smtClean="0">
                                <a:solidFill>
                                  <a:srgbClr val="0070C0"/>
                                </a:solidFill>
                                <a:latin typeface="Cambria Math" panose="02040503050406030204" pitchFamily="18" charset="0"/>
                              </a:rPr>
                              <m:t>𝑥</m:t>
                            </m:r>
                          </m:e>
                          <m:sub>
                            <m:r>
                              <m:rPr>
                                <m:brk m:alnAt="23"/>
                              </m:rPr>
                              <a:rPr lang="en-US" sz="2400" b="0" i="1" smtClean="0">
                                <a:solidFill>
                                  <a:srgbClr val="0070C0"/>
                                </a:solidFill>
                                <a:latin typeface="Cambria Math" panose="02040503050406030204" pitchFamily="18" charset="0"/>
                              </a:rPr>
                              <m:t>𝑡</m:t>
                            </m:r>
                          </m:sub>
                        </m:sSub>
                      </m:sub>
                      <m:sup/>
                      <m:e>
                        <m:r>
                          <a:rPr lang="en-US" sz="2400" i="1">
                            <a:solidFill>
                              <a:srgbClr val="0070C0"/>
                            </a:solidFill>
                            <a:latin typeface="Cambria Math" panose="02040503050406030204" pitchFamily="18" charset="0"/>
                          </a:rPr>
                          <m:t>𝑃</m:t>
                        </m:r>
                        <m:d>
                          <m:dPr>
                            <m:endChr m:val="|"/>
                            <m:ctrlPr>
                              <a:rPr lang="en-US" sz="2400" i="1">
                                <a:solidFill>
                                  <a:srgbClr val="0070C0"/>
                                </a:solidFill>
                                <a:latin typeface="Cambria Math" panose="02040503050406030204" pitchFamily="18" charset="0"/>
                              </a:rPr>
                            </m:ctrlPr>
                          </m:dPr>
                          <m:e>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𝑋</m:t>
                                </m:r>
                              </m:e>
                              <m:sub>
                                <m:r>
                                  <a:rPr lang="en-US" sz="2400" i="1">
                                    <a:solidFill>
                                      <a:srgbClr val="0070C0"/>
                                    </a:solidFill>
                                    <a:latin typeface="Cambria Math" panose="02040503050406030204" pitchFamily="18" charset="0"/>
                                  </a:rPr>
                                  <m:t>𝑡</m:t>
                                </m:r>
                                <m:r>
                                  <a:rPr lang="en-US" sz="2400" i="1">
                                    <a:solidFill>
                                      <a:srgbClr val="0070C0"/>
                                    </a:solidFill>
                                    <a:latin typeface="Cambria Math" panose="02040503050406030204" pitchFamily="18" charset="0"/>
                                  </a:rPr>
                                  <m:t>+1</m:t>
                                </m:r>
                              </m:sub>
                            </m:sSub>
                            <m:r>
                              <a:rPr lang="en-US" sz="2400" i="1">
                                <a:solidFill>
                                  <a:srgbClr val="0070C0"/>
                                </a:solidFill>
                                <a:latin typeface="Cambria Math" panose="02040503050406030204" pitchFamily="18" charset="0"/>
                              </a:rPr>
                              <m:t>, </m:t>
                            </m:r>
                            <m:sSub>
                              <m:sSubPr>
                                <m:ctrlPr>
                                  <a:rPr lang="en-US" sz="2400" i="1">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𝑥</m:t>
                                </m:r>
                              </m:e>
                              <m:sub>
                                <m:r>
                                  <a:rPr lang="en-US" sz="2400" i="1">
                                    <a:solidFill>
                                      <a:srgbClr val="0070C0"/>
                                    </a:solidFill>
                                    <a:latin typeface="Cambria Math" panose="02040503050406030204" pitchFamily="18" charset="0"/>
                                  </a:rPr>
                                  <m:t>𝑡</m:t>
                                </m:r>
                              </m:sub>
                            </m:sSub>
                          </m:e>
                        </m:d>
                        <m:r>
                          <a:rPr lang="en-US" sz="2400" i="1">
                            <a:solidFill>
                              <a:srgbClr val="0070C0"/>
                            </a:solidFill>
                            <a:latin typeface="Cambria Math" panose="02040503050406030204" pitchFamily="18" charset="0"/>
                          </a:rPr>
                          <m:t> </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𝐸</m:t>
                            </m:r>
                          </m:e>
                          <m:sub>
                            <m:r>
                              <a:rPr lang="en-US" sz="2400" i="1">
                                <a:solidFill>
                                  <a:srgbClr val="0070C0"/>
                                </a:solidFill>
                                <a:latin typeface="Cambria Math" panose="02040503050406030204" pitchFamily="18" charset="0"/>
                              </a:rPr>
                              <m:t>1:</m:t>
                            </m:r>
                            <m:r>
                              <a:rPr lang="en-US" sz="2400" i="1">
                                <a:solidFill>
                                  <a:srgbClr val="0070C0"/>
                                </a:solidFill>
                                <a:latin typeface="Cambria Math" panose="02040503050406030204" pitchFamily="18" charset="0"/>
                              </a:rPr>
                              <m:t>𝑡</m:t>
                            </m:r>
                          </m:sub>
                        </m:sSub>
                        <m:r>
                          <a:rPr lang="en-US" sz="2400" i="1">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   </m:t>
                        </m:r>
                      </m:e>
                    </m:nary>
                  </m:oMath>
                </a14:m>
                <a:endParaRPr lang="en-US" sz="2400" b="0" i="1" dirty="0" smtClean="0">
                  <a:solidFill>
                    <a:srgbClr val="0070C0"/>
                  </a:solidFill>
                  <a:latin typeface="Cambria Math" panose="02040503050406030204" pitchFamily="18" charset="0"/>
                </a:endParaRPr>
              </a:p>
              <a:p>
                <a:pPr marL="0" indent="0">
                  <a:spcBef>
                    <a:spcPts val="1200"/>
                  </a:spcBef>
                  <a:spcAft>
                    <a:spcPts val="1200"/>
                  </a:spcAft>
                  <a:buNone/>
                </a:pPr>
                <a14:m>
                  <m:oMathPara xmlns:m="http://schemas.openxmlformats.org/officeDocument/2006/math">
                    <m:oMathParaPr>
                      <m:jc m:val="centerGroup"/>
                    </m:oMathParaPr>
                    <m:oMath xmlns:m="http://schemas.openxmlformats.org/officeDocument/2006/math">
                      <m:r>
                        <a:rPr lang="en-US" sz="2300" b="0" i="1" smtClean="0">
                          <a:solidFill>
                            <a:srgbClr val="0070C0"/>
                          </a:solidFill>
                          <a:latin typeface="Cambria Math" panose="02040503050406030204" pitchFamily="18" charset="0"/>
                        </a:rPr>
                        <m:t> </m:t>
                      </m:r>
                    </m:oMath>
                  </m:oMathPara>
                </a14:m>
                <a:endParaRPr lang="en-US" sz="2300" b="0" dirty="0" smtClean="0">
                  <a:solidFill>
                    <a:srgbClr val="0070C0"/>
                  </a:solidFill>
                </a:endParaRPr>
              </a:p>
              <a:p>
                <a:pPr marL="0" indent="0">
                  <a:spcBef>
                    <a:spcPts val="1200"/>
                  </a:spcBef>
                  <a:spcAft>
                    <a:spcPts val="1200"/>
                  </a:spcAft>
                  <a:buNone/>
                </a:pPr>
                <a:r>
                  <a:rPr lang="en-US" sz="2300" dirty="0" smtClean="0"/>
                  <a:t>  </a:t>
                </a:r>
              </a:p>
              <a:p>
                <a:pPr>
                  <a:spcBef>
                    <a:spcPts val="0"/>
                  </a:spcBef>
                  <a:spcAft>
                    <a:spcPts val="1200"/>
                  </a:spcAft>
                </a:pPr>
                <a:endParaRPr lang="en-US" sz="2300" dirty="0" smtClean="0"/>
              </a:p>
              <a:p>
                <a:pPr lvl="1">
                  <a:spcBef>
                    <a:spcPts val="0"/>
                  </a:spcBef>
                  <a:spcAft>
                    <a:spcPts val="1200"/>
                  </a:spcAft>
                </a:pPr>
                <a:endParaRPr lang="en-US" sz="1900" dirty="0" smtClean="0"/>
              </a:p>
              <a:p>
                <a:pPr>
                  <a:spcBef>
                    <a:spcPts val="0"/>
                  </a:spcBef>
                  <a:spcAft>
                    <a:spcPts val="1200"/>
                  </a:spcAft>
                </a:pPr>
                <a:endParaRPr lang="en-US" sz="2100" dirty="0" smtClean="0"/>
              </a:p>
              <a:p>
                <a:pPr>
                  <a:spcBef>
                    <a:spcPts val="400"/>
                  </a:spcBef>
                  <a:spcAft>
                    <a:spcPts val="400"/>
                  </a:spcAft>
                </a:pPr>
                <a:endParaRPr lang="en-US" sz="2100" dirty="0" smtClean="0"/>
              </a:p>
              <a:p>
                <a:pPr marL="0" indent="0">
                  <a:spcBef>
                    <a:spcPts val="400"/>
                  </a:spcBef>
                  <a:spcAft>
                    <a:spcPts val="400"/>
                  </a:spcAft>
                  <a:buNone/>
                </a:pPr>
                <a:endParaRPr lang="en-US" sz="21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70065" y="848324"/>
                <a:ext cx="9926978" cy="5912694"/>
              </a:xfrm>
              <a:blipFill rotWithShape="0">
                <a:blip r:embed="rId2"/>
                <a:stretch>
                  <a:fillRect l="-737" t="-1340"/>
                </a:stretch>
              </a:blipFill>
            </p:spPr>
            <p:txBody>
              <a:bodyPr/>
              <a:lstStyle/>
              <a:p>
                <a:r>
                  <a:rPr lang="en-US">
                    <a:noFill/>
                  </a:rPr>
                  <a:t> </a:t>
                </a:r>
              </a:p>
            </p:txBody>
          </p:sp>
        </mc:Fallback>
      </mc:AlternateContent>
    </p:spTree>
    <p:extLst>
      <p:ext uri="{BB962C8B-B14F-4D97-AF65-F5344CB8AC3E}">
        <p14:creationId xmlns:p14="http://schemas.microsoft.com/office/powerpoint/2010/main" val="364191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smtClean="0"/>
              <a:t>Filtering in Hidden Markov Models</a:t>
            </a:r>
            <a:endParaRPr lang="en-US" sz="3600" dirty="0"/>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70065" y="848324"/>
                <a:ext cx="9926978" cy="5912694"/>
              </a:xfrm>
            </p:spPr>
            <p:txBody>
              <a:bodyPr>
                <a:noAutofit/>
              </a:bodyPr>
              <a:lstStyle/>
              <a:p>
                <a:pPr>
                  <a:spcBef>
                    <a:spcPts val="1200"/>
                  </a:spcBef>
                  <a:spcAft>
                    <a:spcPts val="1200"/>
                  </a:spcAft>
                </a:pPr>
                <a:r>
                  <a:rPr lang="en-US" sz="2300" dirty="0" smtClean="0"/>
                  <a:t>Expanding the second term</a:t>
                </a:r>
              </a:p>
              <a:p>
                <a:pPr marL="0" indent="0">
                  <a:spcBef>
                    <a:spcPts val="1200"/>
                  </a:spcBef>
                  <a:spcAft>
                    <a:spcPts val="1200"/>
                  </a:spcAft>
                  <a:buNone/>
                </a:pPr>
                <a:r>
                  <a:rPr lang="en-US" sz="2300" dirty="0"/>
                  <a:t>	</a:t>
                </a:r>
                <a:r>
                  <a:rPr lang="en-US" sz="2300" dirty="0" smtClean="0"/>
                  <a:t>	</a:t>
                </a:r>
                <a:r>
                  <a:rPr lang="en-US" sz="2300" dirty="0">
                    <a:solidFill>
                      <a:srgbClr val="0070C0"/>
                    </a:solidFill>
                  </a:rPr>
                  <a:t> </a:t>
                </a:r>
                <a14:m>
                  <m:oMath xmlns:m="http://schemas.openxmlformats.org/officeDocument/2006/math">
                    <m:r>
                      <a:rPr lang="en-US" sz="2300" b="0" i="0" smtClean="0">
                        <a:solidFill>
                          <a:srgbClr val="0070C0"/>
                        </a:solidFill>
                        <a:latin typeface="Cambria Math" panose="02040503050406030204" pitchFamily="18" charset="0"/>
                      </a:rPr>
                      <m:t>          =   </m:t>
                    </m:r>
                    <m:r>
                      <a:rPr lang="en-US" sz="2300" i="1">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𝛼</m:t>
                    </m:r>
                    <m:r>
                      <a:rPr lang="en-US" sz="2300" b="0"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m:t>
                    </m:r>
                    <m:r>
                      <a:rPr lang="en-US" sz="2300" b="0" i="1" smtClean="0">
                        <a:solidFill>
                          <a:srgbClr val="0070C0"/>
                        </a:solidFill>
                        <a:latin typeface="Cambria Math" panose="02040503050406030204" pitchFamily="18" charset="0"/>
                      </a:rPr>
                      <m:t> </m:t>
                    </m:r>
                    <m:nary>
                      <m:naryPr>
                        <m:chr m:val="∑"/>
                        <m:ctrlPr>
                          <a:rPr lang="pt-BR" sz="2300" b="0" i="1" smtClean="0">
                            <a:solidFill>
                              <a:srgbClr val="0070C0"/>
                            </a:solidFill>
                            <a:latin typeface="Cambria Math" panose="02040503050406030204" pitchFamily="18" charset="0"/>
                          </a:rPr>
                        </m:ctrlPr>
                      </m:naryPr>
                      <m:sub>
                        <m:sSub>
                          <m:sSubPr>
                            <m:ctrlPr>
                              <a:rPr lang="en-US" sz="2300" b="0" i="1" smtClean="0">
                                <a:solidFill>
                                  <a:srgbClr val="0070C0"/>
                                </a:solidFill>
                                <a:latin typeface="Cambria Math" panose="02040503050406030204" pitchFamily="18" charset="0"/>
                              </a:rPr>
                            </m:ctrlPr>
                          </m:sSubPr>
                          <m:e>
                            <m:r>
                              <m:rPr>
                                <m:brk m:alnAt="23"/>
                              </m:rPr>
                              <a:rPr lang="en-US" sz="2300" b="0" i="1" smtClean="0">
                                <a:solidFill>
                                  <a:srgbClr val="0070C0"/>
                                </a:solidFill>
                                <a:latin typeface="Cambria Math" panose="02040503050406030204" pitchFamily="18" charset="0"/>
                              </a:rPr>
                              <m:t>𝑥</m:t>
                            </m:r>
                          </m:e>
                          <m:sub>
                            <m:r>
                              <m:rPr>
                                <m:brk m:alnAt="23"/>
                              </m:rPr>
                              <a:rPr lang="en-US" sz="2300" b="0" i="1" smtClean="0">
                                <a:solidFill>
                                  <a:srgbClr val="0070C0"/>
                                </a:solidFill>
                                <a:latin typeface="Cambria Math" panose="02040503050406030204" pitchFamily="18" charset="0"/>
                              </a:rPr>
                              <m:t>𝑡</m:t>
                            </m:r>
                          </m:sub>
                        </m:sSub>
                      </m:sub>
                      <m:sup/>
                      <m:e>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i="1">
                                    <a:solidFill>
                                      <a:srgbClr val="0070C0"/>
                                    </a:solidFill>
                                    <a:latin typeface="Cambria Math" panose="02040503050406030204" pitchFamily="18" charset="0"/>
                                  </a:rPr>
                                  <m:t>𝑡</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e>
                    </m:nary>
                  </m:oMath>
                </a14:m>
                <a:endParaRPr lang="en-US" sz="2300" b="0" dirty="0" smtClean="0">
                  <a:solidFill>
                    <a:srgbClr val="0070C0"/>
                  </a:solidFill>
                </a:endParaRPr>
              </a:p>
              <a:p>
                <a:pPr marL="0" indent="0">
                  <a:spcBef>
                    <a:spcPts val="1200"/>
                  </a:spcBef>
                  <a:spcAft>
                    <a:spcPts val="1200"/>
                  </a:spcAft>
                  <a:buNone/>
                </a:pPr>
                <a:r>
                  <a:rPr lang="en-US" sz="2300" b="0" i="1" dirty="0" smtClean="0">
                    <a:solidFill>
                      <a:srgbClr val="0070C0"/>
                    </a:solidFill>
                    <a:latin typeface="Cambria Math" panose="02040503050406030204" pitchFamily="18" charset="0"/>
                  </a:rPr>
                  <a:t>                                      =  </a:t>
                </a:r>
                <a14:m>
                  <m:oMath xmlns:m="http://schemas.openxmlformats.org/officeDocument/2006/math">
                    <m:r>
                      <a:rPr lang="en-US" sz="2300" b="0"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𝛼</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nary>
                      <m:naryPr>
                        <m:chr m:val="∑"/>
                        <m:ctrlPr>
                          <a:rPr lang="pt-BR" sz="2300" i="1">
                            <a:solidFill>
                              <a:srgbClr val="0070C0"/>
                            </a:solidFill>
                            <a:latin typeface="Cambria Math" panose="02040503050406030204" pitchFamily="18" charset="0"/>
                          </a:rPr>
                        </m:ctrlPr>
                      </m:naryPr>
                      <m:sub>
                        <m:sSub>
                          <m:sSubPr>
                            <m:ctrlPr>
                              <a:rPr lang="en-US" sz="2300" i="1">
                                <a:solidFill>
                                  <a:srgbClr val="0070C0"/>
                                </a:solidFill>
                                <a:latin typeface="Cambria Math" panose="02040503050406030204" pitchFamily="18" charset="0"/>
                              </a:rPr>
                            </m:ctrlPr>
                          </m:sSubPr>
                          <m:e>
                            <m:r>
                              <m:rPr>
                                <m:brk m:alnAt="23"/>
                              </m:rPr>
                              <a:rPr lang="en-US" sz="2300" i="1">
                                <a:solidFill>
                                  <a:srgbClr val="0070C0"/>
                                </a:solidFill>
                                <a:latin typeface="Cambria Math" panose="02040503050406030204" pitchFamily="18" charset="0"/>
                              </a:rPr>
                              <m:t>𝑥</m:t>
                            </m:r>
                          </m:e>
                          <m:sub>
                            <m:r>
                              <m:rPr>
                                <m:brk m:alnAt="23"/>
                              </m:rPr>
                              <a:rPr lang="en-US" sz="2300" i="1">
                                <a:solidFill>
                                  <a:srgbClr val="0070C0"/>
                                </a:solidFill>
                                <a:latin typeface="Cambria Math" panose="02040503050406030204" pitchFamily="18" charset="0"/>
                              </a:rPr>
                              <m:t>𝑡</m:t>
                            </m:r>
                          </m:sub>
                        </m:sSub>
                      </m:sub>
                      <m:sup/>
                      <m:e>
                        <m:r>
                          <a:rPr lang="en-US" sz="2300" i="1">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𝑋</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e>
                        </m:d>
                        <m:r>
                          <a:rPr lang="en-US" sz="2300" b="0" i="1" smtClean="0">
                            <a:solidFill>
                              <a:srgbClr val="0070C0"/>
                            </a:solidFill>
                            <a:latin typeface="Cambria Math" panose="02040503050406030204" pitchFamily="18" charset="0"/>
                          </a:rPr>
                          <m:t>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b="0" i="1" smtClean="0">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e>
                    </m:nary>
                    <m:r>
                      <a:rPr lang="en-US" sz="2300" b="0" i="1" smtClean="0">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b="0" i="1" smtClean="0">
                                <a:solidFill>
                                  <a:srgbClr val="0070C0"/>
                                </a:solidFill>
                                <a:latin typeface="Cambria Math" panose="02040503050406030204" pitchFamily="18" charset="0"/>
                              </a:rPr>
                              <m:t>𝑡</m:t>
                            </m:r>
                          </m:sub>
                        </m:sSub>
                      </m:e>
                    </m:d>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1:</m:t>
                        </m:r>
                        <m:r>
                          <a:rPr lang="en-US" sz="2300" b="0" i="1" smtClean="0">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 </m:t>
                    </m:r>
                  </m:oMath>
                </a14:m>
                <a:endParaRPr lang="en-US" sz="2300" b="0" dirty="0" smtClean="0">
                  <a:solidFill>
                    <a:srgbClr val="0070C0"/>
                  </a:solidFill>
                </a:endParaRPr>
              </a:p>
              <a:p>
                <a:pPr marL="0" indent="0" algn="ctr">
                  <a:spcBef>
                    <a:spcPts val="1200"/>
                  </a:spcBef>
                  <a:spcAft>
                    <a:spcPts val="1200"/>
                  </a:spcAft>
                  <a:buNone/>
                </a:pPr>
                <a:r>
                  <a:rPr lang="en-US" sz="2300" dirty="0" smtClean="0"/>
                  <a:t>            </a:t>
                </a:r>
                <a:r>
                  <a:rPr lang="en-US" sz="2300" i="1" dirty="0">
                    <a:solidFill>
                      <a:srgbClr val="0070C0"/>
                    </a:solidFill>
                    <a:latin typeface="Cambria Math" panose="02040503050406030204" pitchFamily="18" charset="0"/>
                  </a:rPr>
                  <a:t>=  </a:t>
                </a:r>
                <a14:m>
                  <m:oMath xmlns:m="http://schemas.openxmlformats.org/officeDocument/2006/math">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𝛼</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nary>
                      <m:naryPr>
                        <m:chr m:val="∑"/>
                        <m:ctrlPr>
                          <a:rPr lang="pt-BR" sz="2300" i="1">
                            <a:solidFill>
                              <a:srgbClr val="0070C0"/>
                            </a:solidFill>
                            <a:latin typeface="Cambria Math" panose="02040503050406030204" pitchFamily="18" charset="0"/>
                          </a:rPr>
                        </m:ctrlPr>
                      </m:naryPr>
                      <m:sub>
                        <m:sSub>
                          <m:sSubPr>
                            <m:ctrlPr>
                              <a:rPr lang="en-US" sz="2300" i="1">
                                <a:solidFill>
                                  <a:srgbClr val="0070C0"/>
                                </a:solidFill>
                                <a:latin typeface="Cambria Math" panose="02040503050406030204" pitchFamily="18" charset="0"/>
                              </a:rPr>
                            </m:ctrlPr>
                          </m:sSubPr>
                          <m:e>
                            <m:r>
                              <m:rPr>
                                <m:brk m:alnAt="23"/>
                              </m:rPr>
                              <a:rPr lang="en-US" sz="2300" i="1">
                                <a:solidFill>
                                  <a:srgbClr val="0070C0"/>
                                </a:solidFill>
                                <a:latin typeface="Cambria Math" panose="02040503050406030204" pitchFamily="18" charset="0"/>
                              </a:rPr>
                              <m:t>𝑥</m:t>
                            </m:r>
                          </m:e>
                          <m:sub>
                            <m:r>
                              <m:rPr>
                                <m:brk m:alnAt="23"/>
                              </m:rPr>
                              <a:rPr lang="en-US" sz="2300" i="1">
                                <a:solidFill>
                                  <a:srgbClr val="0070C0"/>
                                </a:solidFill>
                                <a:latin typeface="Cambria Math" panose="02040503050406030204" pitchFamily="18" charset="0"/>
                              </a:rPr>
                              <m:t>𝑡</m:t>
                            </m:r>
                          </m:sub>
                        </m:sSub>
                      </m:sub>
                      <m:sup/>
                      <m:e>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𝑥</m:t>
                            </m:r>
                          </m:e>
                          <m:sub>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e>
                    </m:nary>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𝑥</m:t>
                            </m:r>
                          </m:e>
                          <m:sub>
                            <m:r>
                              <a:rPr lang="en-US" sz="2300" i="1">
                                <a:solidFill>
                                  <a:srgbClr val="0070C0"/>
                                </a:solidFill>
                                <a:latin typeface="Cambria Math" panose="02040503050406030204" pitchFamily="18" charset="0"/>
                              </a:rPr>
                              <m:t>𝑡</m:t>
                            </m:r>
                          </m:sub>
                        </m:sSub>
                      </m:e>
                    </m:d>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m:t>
                    </m:r>
                  </m:oMath>
                </a14:m>
                <a:endParaRPr lang="en-US" sz="2300" dirty="0" smtClean="0"/>
              </a:p>
              <a:p>
                <a:pPr>
                  <a:spcBef>
                    <a:spcPts val="0"/>
                  </a:spcBef>
                  <a:spcAft>
                    <a:spcPts val="1200"/>
                  </a:spcAft>
                </a:pPr>
                <a:endParaRPr lang="en-US" sz="2300" dirty="0" smtClean="0"/>
              </a:p>
              <a:p>
                <a:pPr lvl="1">
                  <a:spcBef>
                    <a:spcPts val="0"/>
                  </a:spcBef>
                  <a:spcAft>
                    <a:spcPts val="1200"/>
                  </a:spcAft>
                </a:pPr>
                <a:endParaRPr lang="en-US" sz="2300" dirty="0" smtClean="0"/>
              </a:p>
              <a:p>
                <a:pPr>
                  <a:spcBef>
                    <a:spcPts val="0"/>
                  </a:spcBef>
                  <a:spcAft>
                    <a:spcPts val="1200"/>
                  </a:spcAft>
                </a:pPr>
                <a:endParaRPr lang="en-US" sz="2300" dirty="0" smtClean="0"/>
              </a:p>
              <a:p>
                <a:pPr>
                  <a:spcBef>
                    <a:spcPts val="400"/>
                  </a:spcBef>
                  <a:spcAft>
                    <a:spcPts val="400"/>
                  </a:spcAft>
                </a:pPr>
                <a:endParaRPr lang="en-US" sz="2300" dirty="0" smtClean="0"/>
              </a:p>
              <a:p>
                <a:pPr marL="0" indent="0">
                  <a:spcBef>
                    <a:spcPts val="400"/>
                  </a:spcBef>
                  <a:spcAft>
                    <a:spcPts val="400"/>
                  </a:spcAft>
                  <a:buNone/>
                </a:pPr>
                <a:endParaRPr lang="en-US" sz="23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70065" y="848324"/>
                <a:ext cx="9926978" cy="5912694"/>
              </a:xfrm>
              <a:blipFill rotWithShape="0">
                <a:blip r:embed="rId2"/>
                <a:stretch>
                  <a:fillRect l="-737" t="-1340"/>
                </a:stretch>
              </a:blipFill>
            </p:spPr>
            <p:txBody>
              <a:bodyPr/>
              <a:lstStyle/>
              <a:p>
                <a:r>
                  <a:rPr lang="en-US">
                    <a:noFill/>
                  </a:rPr>
                  <a:t> </a:t>
                </a:r>
              </a:p>
            </p:txBody>
          </p:sp>
        </mc:Fallback>
      </mc:AlternateContent>
      <p:sp>
        <p:nvSpPr>
          <p:cNvPr id="2" name="Right Brace 1"/>
          <p:cNvSpPr/>
          <p:nvPr/>
        </p:nvSpPr>
        <p:spPr>
          <a:xfrm rot="5400000">
            <a:off x="7559963" y="1990440"/>
            <a:ext cx="466438" cy="3255817"/>
          </a:xfrm>
          <a:prstGeom prst="righ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6398491" y="3927768"/>
            <a:ext cx="2789382" cy="868218"/>
          </a:xfrm>
          <a:prstGeom prst="rect">
            <a:avLst/>
          </a:prstGeom>
          <a:noFill/>
          <a:ln w="19050">
            <a:solidFill>
              <a:srgbClr val="7030A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rgbClr val="7030A0"/>
                </a:solidFill>
              </a:rPr>
              <a:t>One Step Prediction</a:t>
            </a:r>
            <a:endParaRPr lang="en-US" b="1" dirty="0">
              <a:solidFill>
                <a:srgbClr val="7030A0"/>
              </a:solidFill>
            </a:endParaRPr>
          </a:p>
        </p:txBody>
      </p:sp>
    </p:spTree>
    <p:extLst>
      <p:ext uri="{BB962C8B-B14F-4D97-AF65-F5344CB8AC3E}">
        <p14:creationId xmlns:p14="http://schemas.microsoft.com/office/powerpoint/2010/main" val="180794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smtClean="0"/>
              <a:t>Filtering in Hidden Markov Models</a:t>
            </a:r>
            <a:endParaRPr lang="en-US" sz="3600" dirty="0"/>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70065" y="848324"/>
                <a:ext cx="9926978" cy="5912694"/>
              </a:xfrm>
            </p:spPr>
            <p:txBody>
              <a:bodyPr>
                <a:noAutofit/>
              </a:bodyPr>
              <a:lstStyle/>
              <a:p>
                <a:pPr>
                  <a:spcBef>
                    <a:spcPts val="1200"/>
                  </a:spcBef>
                  <a:spcAft>
                    <a:spcPts val="1200"/>
                  </a:spcAft>
                </a:pPr>
                <a:r>
                  <a:rPr lang="en-US" sz="2300" dirty="0" smtClean="0"/>
                  <a:t>Expanding the second term</a:t>
                </a:r>
              </a:p>
              <a:p>
                <a:pPr marL="0" indent="0">
                  <a:spcBef>
                    <a:spcPts val="1200"/>
                  </a:spcBef>
                  <a:spcAft>
                    <a:spcPts val="1200"/>
                  </a:spcAft>
                  <a:buNone/>
                </a:pPr>
                <a:r>
                  <a:rPr lang="en-US" sz="2300" dirty="0"/>
                  <a:t>	</a:t>
                </a:r>
                <a:r>
                  <a:rPr lang="en-US" sz="2300" dirty="0" smtClean="0"/>
                  <a:t>	</a:t>
                </a:r>
                <a:r>
                  <a:rPr lang="en-US" sz="2300" dirty="0">
                    <a:solidFill>
                      <a:srgbClr val="0070C0"/>
                    </a:solidFill>
                  </a:rPr>
                  <a:t> </a:t>
                </a:r>
                <a14:m>
                  <m:oMath xmlns:m="http://schemas.openxmlformats.org/officeDocument/2006/math">
                    <m:r>
                      <a:rPr lang="en-US" sz="2300" b="0" i="0" smtClean="0">
                        <a:solidFill>
                          <a:srgbClr val="0070C0"/>
                        </a:solidFill>
                        <a:latin typeface="Cambria Math" panose="02040503050406030204" pitchFamily="18" charset="0"/>
                      </a:rPr>
                      <m:t>          =   </m:t>
                    </m:r>
                    <m:r>
                      <a:rPr lang="en-US" sz="2300" i="1">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𝛼</m:t>
                    </m:r>
                    <m:r>
                      <a:rPr lang="en-US" sz="2300" b="0"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m:t>
                    </m:r>
                    <m:r>
                      <a:rPr lang="en-US" sz="2300" b="0" i="1" smtClean="0">
                        <a:solidFill>
                          <a:srgbClr val="0070C0"/>
                        </a:solidFill>
                        <a:latin typeface="Cambria Math" panose="02040503050406030204" pitchFamily="18" charset="0"/>
                      </a:rPr>
                      <m:t> </m:t>
                    </m:r>
                    <m:nary>
                      <m:naryPr>
                        <m:chr m:val="∑"/>
                        <m:ctrlPr>
                          <a:rPr lang="pt-BR" sz="2300" b="0" i="1" smtClean="0">
                            <a:solidFill>
                              <a:srgbClr val="0070C0"/>
                            </a:solidFill>
                            <a:latin typeface="Cambria Math" panose="02040503050406030204" pitchFamily="18" charset="0"/>
                          </a:rPr>
                        </m:ctrlPr>
                      </m:naryPr>
                      <m:sub>
                        <m:sSub>
                          <m:sSubPr>
                            <m:ctrlPr>
                              <a:rPr lang="en-US" sz="2300" b="0" i="1" smtClean="0">
                                <a:solidFill>
                                  <a:srgbClr val="0070C0"/>
                                </a:solidFill>
                                <a:latin typeface="Cambria Math" panose="02040503050406030204" pitchFamily="18" charset="0"/>
                              </a:rPr>
                            </m:ctrlPr>
                          </m:sSubPr>
                          <m:e>
                            <m:r>
                              <m:rPr>
                                <m:brk m:alnAt="23"/>
                              </m:rPr>
                              <a:rPr lang="en-US" sz="2300" b="0" i="1" smtClean="0">
                                <a:solidFill>
                                  <a:srgbClr val="0070C0"/>
                                </a:solidFill>
                                <a:latin typeface="Cambria Math" panose="02040503050406030204" pitchFamily="18" charset="0"/>
                              </a:rPr>
                              <m:t>𝑥</m:t>
                            </m:r>
                          </m:e>
                          <m:sub>
                            <m:r>
                              <m:rPr>
                                <m:brk m:alnAt="23"/>
                              </m:rPr>
                              <a:rPr lang="en-US" sz="2300" b="0" i="1" smtClean="0">
                                <a:solidFill>
                                  <a:srgbClr val="0070C0"/>
                                </a:solidFill>
                                <a:latin typeface="Cambria Math" panose="02040503050406030204" pitchFamily="18" charset="0"/>
                              </a:rPr>
                              <m:t>𝑡</m:t>
                            </m:r>
                          </m:sub>
                        </m:sSub>
                      </m:sub>
                      <m:sup/>
                      <m:e>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i="1">
                                    <a:solidFill>
                                      <a:srgbClr val="0070C0"/>
                                    </a:solidFill>
                                    <a:latin typeface="Cambria Math" panose="02040503050406030204" pitchFamily="18" charset="0"/>
                                  </a:rPr>
                                  <m:t>𝑡</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e>
                    </m:nary>
                  </m:oMath>
                </a14:m>
                <a:endParaRPr lang="en-US" sz="2300" b="0" dirty="0" smtClean="0">
                  <a:solidFill>
                    <a:srgbClr val="0070C0"/>
                  </a:solidFill>
                </a:endParaRPr>
              </a:p>
              <a:p>
                <a:pPr marL="0" indent="0">
                  <a:spcBef>
                    <a:spcPts val="1200"/>
                  </a:spcBef>
                  <a:spcAft>
                    <a:spcPts val="1200"/>
                  </a:spcAft>
                  <a:buNone/>
                </a:pPr>
                <a:r>
                  <a:rPr lang="en-US" sz="2300" b="0" i="1" dirty="0" smtClean="0">
                    <a:solidFill>
                      <a:srgbClr val="0070C0"/>
                    </a:solidFill>
                    <a:latin typeface="Cambria Math" panose="02040503050406030204" pitchFamily="18" charset="0"/>
                  </a:rPr>
                  <a:t>                                      =  </a:t>
                </a:r>
                <a14:m>
                  <m:oMath xmlns:m="http://schemas.openxmlformats.org/officeDocument/2006/math">
                    <m:r>
                      <a:rPr lang="en-US" sz="2300" b="0"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𝛼</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nary>
                      <m:naryPr>
                        <m:chr m:val="∑"/>
                        <m:ctrlPr>
                          <a:rPr lang="pt-BR" sz="2300" i="1">
                            <a:solidFill>
                              <a:srgbClr val="0070C0"/>
                            </a:solidFill>
                            <a:latin typeface="Cambria Math" panose="02040503050406030204" pitchFamily="18" charset="0"/>
                          </a:rPr>
                        </m:ctrlPr>
                      </m:naryPr>
                      <m:sub>
                        <m:sSub>
                          <m:sSubPr>
                            <m:ctrlPr>
                              <a:rPr lang="en-US" sz="2300" i="1">
                                <a:solidFill>
                                  <a:srgbClr val="0070C0"/>
                                </a:solidFill>
                                <a:latin typeface="Cambria Math" panose="02040503050406030204" pitchFamily="18" charset="0"/>
                              </a:rPr>
                            </m:ctrlPr>
                          </m:sSubPr>
                          <m:e>
                            <m:r>
                              <m:rPr>
                                <m:brk m:alnAt="23"/>
                              </m:rPr>
                              <a:rPr lang="en-US" sz="2300" i="1">
                                <a:solidFill>
                                  <a:srgbClr val="0070C0"/>
                                </a:solidFill>
                                <a:latin typeface="Cambria Math" panose="02040503050406030204" pitchFamily="18" charset="0"/>
                              </a:rPr>
                              <m:t>𝑥</m:t>
                            </m:r>
                          </m:e>
                          <m:sub>
                            <m:r>
                              <m:rPr>
                                <m:brk m:alnAt="23"/>
                              </m:rPr>
                              <a:rPr lang="en-US" sz="2300" i="1">
                                <a:solidFill>
                                  <a:srgbClr val="0070C0"/>
                                </a:solidFill>
                                <a:latin typeface="Cambria Math" panose="02040503050406030204" pitchFamily="18" charset="0"/>
                              </a:rPr>
                              <m:t>𝑡</m:t>
                            </m:r>
                          </m:sub>
                        </m:sSub>
                      </m:sub>
                      <m:sup/>
                      <m:e>
                        <m:r>
                          <a:rPr lang="en-US" sz="2300" i="1">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𝑋</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e>
                        </m:d>
                        <m:r>
                          <a:rPr lang="en-US" sz="2300" b="0" i="1" smtClean="0">
                            <a:solidFill>
                              <a:srgbClr val="0070C0"/>
                            </a:solidFill>
                            <a:latin typeface="Cambria Math" panose="02040503050406030204" pitchFamily="18" charset="0"/>
                          </a:rPr>
                          <m:t>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b="0" i="1" smtClean="0">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e>
                    </m:nary>
                    <m:r>
                      <a:rPr lang="en-US" sz="2300" b="0" i="1" smtClean="0">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b="0" i="1" smtClean="0">
                                <a:solidFill>
                                  <a:srgbClr val="0070C0"/>
                                </a:solidFill>
                                <a:latin typeface="Cambria Math" panose="02040503050406030204" pitchFamily="18" charset="0"/>
                              </a:rPr>
                              <m:t>𝑡</m:t>
                            </m:r>
                          </m:sub>
                        </m:sSub>
                      </m:e>
                    </m:d>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1:</m:t>
                        </m:r>
                        <m:r>
                          <a:rPr lang="en-US" sz="2300" b="0" i="1" smtClean="0">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 </m:t>
                    </m:r>
                  </m:oMath>
                </a14:m>
                <a:endParaRPr lang="en-US" sz="2300" b="0" dirty="0" smtClean="0">
                  <a:solidFill>
                    <a:srgbClr val="0070C0"/>
                  </a:solidFill>
                </a:endParaRPr>
              </a:p>
              <a:p>
                <a:pPr marL="0" indent="0" algn="ctr">
                  <a:spcBef>
                    <a:spcPts val="1200"/>
                  </a:spcBef>
                  <a:spcAft>
                    <a:spcPts val="1200"/>
                  </a:spcAft>
                  <a:buNone/>
                </a:pPr>
                <a:r>
                  <a:rPr lang="en-US" sz="2300" dirty="0" smtClean="0"/>
                  <a:t>            </a:t>
                </a:r>
                <a:r>
                  <a:rPr lang="en-US" sz="2300" i="1" dirty="0">
                    <a:solidFill>
                      <a:srgbClr val="0070C0"/>
                    </a:solidFill>
                    <a:latin typeface="Cambria Math" panose="02040503050406030204" pitchFamily="18" charset="0"/>
                  </a:rPr>
                  <a:t>=  </a:t>
                </a:r>
                <a14:m>
                  <m:oMath xmlns:m="http://schemas.openxmlformats.org/officeDocument/2006/math">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𝛼</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nary>
                      <m:naryPr>
                        <m:chr m:val="∑"/>
                        <m:ctrlPr>
                          <a:rPr lang="pt-BR" sz="2300" i="1">
                            <a:solidFill>
                              <a:srgbClr val="0070C0"/>
                            </a:solidFill>
                            <a:latin typeface="Cambria Math" panose="02040503050406030204" pitchFamily="18" charset="0"/>
                          </a:rPr>
                        </m:ctrlPr>
                      </m:naryPr>
                      <m:sub>
                        <m:sSub>
                          <m:sSubPr>
                            <m:ctrlPr>
                              <a:rPr lang="en-US" sz="2300" i="1">
                                <a:solidFill>
                                  <a:srgbClr val="0070C0"/>
                                </a:solidFill>
                                <a:latin typeface="Cambria Math" panose="02040503050406030204" pitchFamily="18" charset="0"/>
                              </a:rPr>
                            </m:ctrlPr>
                          </m:sSubPr>
                          <m:e>
                            <m:r>
                              <m:rPr>
                                <m:brk m:alnAt="23"/>
                              </m:rPr>
                              <a:rPr lang="en-US" sz="2300" i="1">
                                <a:solidFill>
                                  <a:srgbClr val="0070C0"/>
                                </a:solidFill>
                                <a:latin typeface="Cambria Math" panose="02040503050406030204" pitchFamily="18" charset="0"/>
                              </a:rPr>
                              <m:t>𝑥</m:t>
                            </m:r>
                          </m:e>
                          <m:sub>
                            <m:r>
                              <m:rPr>
                                <m:brk m:alnAt="23"/>
                              </m:rPr>
                              <a:rPr lang="en-US" sz="2300" i="1">
                                <a:solidFill>
                                  <a:srgbClr val="0070C0"/>
                                </a:solidFill>
                                <a:latin typeface="Cambria Math" panose="02040503050406030204" pitchFamily="18" charset="0"/>
                              </a:rPr>
                              <m:t>𝑡</m:t>
                            </m:r>
                          </m:sub>
                        </m:sSub>
                      </m:sub>
                      <m:sup/>
                      <m:e>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𝑥</m:t>
                            </m:r>
                          </m:e>
                          <m:sub>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e>
                    </m:nary>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𝑥</m:t>
                            </m:r>
                          </m:e>
                          <m:sub>
                            <m:r>
                              <a:rPr lang="en-US" sz="2300" i="1">
                                <a:solidFill>
                                  <a:srgbClr val="0070C0"/>
                                </a:solidFill>
                                <a:latin typeface="Cambria Math" panose="02040503050406030204" pitchFamily="18" charset="0"/>
                              </a:rPr>
                              <m:t>𝑡</m:t>
                            </m:r>
                          </m:sub>
                        </m:sSub>
                      </m:e>
                    </m:d>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m:t>
                    </m:r>
                  </m:oMath>
                </a14:m>
                <a:endParaRPr lang="en-US" sz="2300" dirty="0" smtClean="0"/>
              </a:p>
              <a:p>
                <a:pPr>
                  <a:spcBef>
                    <a:spcPts val="0"/>
                  </a:spcBef>
                  <a:spcAft>
                    <a:spcPts val="1200"/>
                  </a:spcAft>
                </a:pPr>
                <a:endParaRPr lang="en-US" sz="2300" dirty="0" smtClean="0"/>
              </a:p>
              <a:p>
                <a:pPr lvl="1">
                  <a:spcBef>
                    <a:spcPts val="0"/>
                  </a:spcBef>
                  <a:spcAft>
                    <a:spcPts val="1200"/>
                  </a:spcAft>
                </a:pPr>
                <a:endParaRPr lang="en-US" sz="2300" dirty="0" smtClean="0"/>
              </a:p>
              <a:p>
                <a:pPr>
                  <a:spcBef>
                    <a:spcPts val="0"/>
                  </a:spcBef>
                  <a:spcAft>
                    <a:spcPts val="1200"/>
                  </a:spcAft>
                </a:pPr>
                <a:endParaRPr lang="en-US" sz="2300" dirty="0" smtClean="0"/>
              </a:p>
              <a:p>
                <a:pPr>
                  <a:spcBef>
                    <a:spcPts val="400"/>
                  </a:spcBef>
                  <a:spcAft>
                    <a:spcPts val="400"/>
                  </a:spcAft>
                </a:pPr>
                <a:endParaRPr lang="en-US" sz="2300" dirty="0" smtClean="0"/>
              </a:p>
              <a:p>
                <a:pPr marL="0" indent="0">
                  <a:spcBef>
                    <a:spcPts val="400"/>
                  </a:spcBef>
                  <a:spcAft>
                    <a:spcPts val="400"/>
                  </a:spcAft>
                  <a:buNone/>
                </a:pPr>
                <a:endParaRPr lang="en-US" sz="23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70065" y="848324"/>
                <a:ext cx="9926978" cy="5912694"/>
              </a:xfrm>
              <a:blipFill rotWithShape="0">
                <a:blip r:embed="rId2"/>
                <a:stretch>
                  <a:fillRect l="-737" t="-1340"/>
                </a:stretch>
              </a:blipFill>
            </p:spPr>
            <p:txBody>
              <a:bodyPr/>
              <a:lstStyle/>
              <a:p>
                <a:r>
                  <a:rPr lang="en-US">
                    <a:noFill/>
                  </a:rPr>
                  <a:t> </a:t>
                </a:r>
              </a:p>
            </p:txBody>
          </p:sp>
        </mc:Fallback>
      </mc:AlternateContent>
      <p:sp>
        <p:nvSpPr>
          <p:cNvPr id="2" name="Right Brace 1"/>
          <p:cNvSpPr/>
          <p:nvPr/>
        </p:nvSpPr>
        <p:spPr>
          <a:xfrm rot="5400000">
            <a:off x="4775709" y="2498028"/>
            <a:ext cx="466438" cy="2202143"/>
          </a:xfrm>
          <a:prstGeom prst="righ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3990122" y="3908519"/>
            <a:ext cx="1886659" cy="868218"/>
          </a:xfrm>
          <a:prstGeom prst="rect">
            <a:avLst/>
          </a:prstGeom>
          <a:noFill/>
          <a:ln w="19050">
            <a:solidFill>
              <a:srgbClr val="7030A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rgbClr val="7030A0"/>
                </a:solidFill>
              </a:rPr>
              <a:t>Updating using Sensor values</a:t>
            </a:r>
            <a:endParaRPr lang="en-US" b="1" dirty="0">
              <a:solidFill>
                <a:srgbClr val="7030A0"/>
              </a:solidFill>
            </a:endParaRPr>
          </a:p>
        </p:txBody>
      </p:sp>
    </p:spTree>
    <p:extLst>
      <p:ext uri="{BB962C8B-B14F-4D97-AF65-F5344CB8AC3E}">
        <p14:creationId xmlns:p14="http://schemas.microsoft.com/office/powerpoint/2010/main" val="61572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err="1" smtClean="0"/>
              <a:t>Kalman</a:t>
            </a:r>
            <a:r>
              <a:rPr lang="en-US" sz="3600" dirty="0" smtClean="0"/>
              <a:t> Filters</a:t>
            </a:r>
            <a:endParaRPr lang="en-US" sz="3600" dirty="0"/>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33121" y="735107"/>
                <a:ext cx="9926978" cy="5912694"/>
              </a:xfrm>
            </p:spPr>
            <p:txBody>
              <a:bodyPr>
                <a:noAutofit/>
              </a:bodyPr>
              <a:lstStyle/>
              <a:p>
                <a:pPr>
                  <a:spcBef>
                    <a:spcPts val="1200"/>
                  </a:spcBef>
                  <a:spcAft>
                    <a:spcPts val="1200"/>
                  </a:spcAft>
                </a:pPr>
                <a:r>
                  <a:rPr lang="en-US" sz="2300" dirty="0" smtClean="0"/>
                  <a:t>Fancier than our previous HMM models:</a:t>
                </a:r>
              </a:p>
              <a:p>
                <a:pPr>
                  <a:spcBef>
                    <a:spcPts val="1200"/>
                  </a:spcBef>
                  <a:spcAft>
                    <a:spcPts val="1200"/>
                  </a:spcAft>
                </a:pPr>
                <a:r>
                  <a:rPr lang="en-US" sz="2300" dirty="0" smtClean="0"/>
                  <a:t>Can include more hidden variables, </a:t>
                </a:r>
                <a:r>
                  <a:rPr lang="en-US" sz="2300" dirty="0" err="1" smtClean="0"/>
                  <a:t>e.g</a:t>
                </a:r>
                <a:r>
                  <a:rPr lang="en-US" sz="2300" dirty="0" smtClean="0"/>
                  <a:t>, velocity acceleration etc.</a:t>
                </a:r>
              </a:p>
              <a:p>
                <a:pPr>
                  <a:spcBef>
                    <a:spcPts val="1200"/>
                  </a:spcBef>
                  <a:spcAft>
                    <a:spcPts val="1200"/>
                  </a:spcAft>
                </a:pPr>
                <a:endParaRPr lang="en-US" sz="2300" dirty="0"/>
              </a:p>
              <a:p>
                <a:pPr>
                  <a:spcBef>
                    <a:spcPts val="1200"/>
                  </a:spcBef>
                  <a:spcAft>
                    <a:spcPts val="1200"/>
                  </a:spcAft>
                </a:pPr>
                <a:endParaRPr lang="en-US" sz="2300" dirty="0" smtClean="0"/>
              </a:p>
              <a:p>
                <a:pPr>
                  <a:spcBef>
                    <a:spcPts val="1200"/>
                  </a:spcBef>
                  <a:spcAft>
                    <a:spcPts val="1200"/>
                  </a:spcAft>
                </a:pPr>
                <a:endParaRPr lang="en-US" sz="2300" dirty="0" smtClean="0"/>
              </a:p>
              <a:p>
                <a:pPr marL="0" indent="0">
                  <a:spcBef>
                    <a:spcPts val="1200"/>
                  </a:spcBef>
                  <a:spcAft>
                    <a:spcPts val="1200"/>
                  </a:spcAft>
                  <a:buNone/>
                </a:pPr>
                <a:endParaRPr lang="en-US" sz="2300" dirty="0"/>
              </a:p>
              <a:p>
                <a:pPr>
                  <a:spcBef>
                    <a:spcPts val="600"/>
                  </a:spcBef>
                  <a:spcAft>
                    <a:spcPts val="600"/>
                  </a:spcAft>
                </a:pPr>
                <a:r>
                  <a:rPr lang="en-US" sz="2200" dirty="0" smtClean="0"/>
                  <a:t>Key Assumption: </a:t>
                </a:r>
              </a:p>
              <a:p>
                <a:pPr lvl="1">
                  <a:spcBef>
                    <a:spcPts val="600"/>
                  </a:spcBef>
                  <a:spcAft>
                    <a:spcPts val="600"/>
                  </a:spcAft>
                </a:pPr>
                <a:r>
                  <a:rPr lang="en-US" sz="2200" dirty="0" smtClean="0"/>
                  <a:t>Gaussian Prior</a:t>
                </a:r>
              </a:p>
              <a:p>
                <a:pPr lvl="1">
                  <a:spcBef>
                    <a:spcPts val="600"/>
                  </a:spcBef>
                  <a:spcAft>
                    <a:spcPts val="600"/>
                  </a:spcAft>
                </a:pPr>
                <a:r>
                  <a:rPr lang="en-US" sz="2200" dirty="0" smtClean="0"/>
                  <a:t>Linear Gaussian transition model </a:t>
                </a:r>
                <a14:m>
                  <m:oMath xmlns:m="http://schemas.openxmlformats.org/officeDocument/2006/math">
                    <m:r>
                      <a:rPr lang="en-US" sz="2200" i="1" smtClean="0">
                        <a:solidFill>
                          <a:schemeClr val="tx1"/>
                        </a:solidFill>
                        <a:latin typeface="Cambria Math" panose="02040503050406030204" pitchFamily="18" charset="0"/>
                      </a:rPr>
                      <m:t>𝑃</m:t>
                    </m:r>
                    <m:d>
                      <m:dPr>
                        <m:endChr m:val="|"/>
                        <m:ctrlPr>
                          <a:rPr lang="en-US" sz="2200" i="1">
                            <a:solidFill>
                              <a:schemeClr val="tx1"/>
                            </a:solidFill>
                            <a:latin typeface="Cambria Math" panose="02040503050406030204" pitchFamily="18" charset="0"/>
                          </a:rPr>
                        </m:ctrlPr>
                      </m:dPr>
                      <m:e>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𝑋</m:t>
                            </m:r>
                          </m:e>
                          <m:sub>
                            <m:r>
                              <a:rPr lang="en-US" sz="2200" i="1">
                                <a:solidFill>
                                  <a:schemeClr val="tx1"/>
                                </a:solidFill>
                                <a:latin typeface="Cambria Math" panose="02040503050406030204" pitchFamily="18" charset="0"/>
                              </a:rPr>
                              <m:t>𝑡</m:t>
                            </m:r>
                          </m:sub>
                        </m:sSub>
                        <m:r>
                          <a:rPr lang="en-US" sz="2200" i="1">
                            <a:solidFill>
                              <a:schemeClr val="tx1"/>
                            </a:solidFill>
                            <a:latin typeface="Cambria Math" panose="02040503050406030204" pitchFamily="18" charset="0"/>
                          </a:rPr>
                          <m:t> </m:t>
                        </m:r>
                      </m:e>
                    </m:d>
                    <m:r>
                      <a:rPr lang="en-US" sz="2200" i="1">
                        <a:solidFill>
                          <a:schemeClr val="tx1"/>
                        </a:solidFill>
                        <a:latin typeface="Cambria Math" panose="02040503050406030204" pitchFamily="18" charset="0"/>
                      </a:rPr>
                      <m:t> </m:t>
                    </m:r>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𝑋</m:t>
                        </m:r>
                      </m:e>
                      <m:sub>
                        <m:r>
                          <a:rPr lang="en-US" sz="2200" i="1">
                            <a:solidFill>
                              <a:schemeClr val="tx1"/>
                            </a:solidFill>
                            <a:latin typeface="Cambria Math" panose="02040503050406030204" pitchFamily="18" charset="0"/>
                          </a:rPr>
                          <m:t>𝑡</m:t>
                        </m:r>
                        <m:r>
                          <a:rPr lang="en-US" sz="2200" i="1">
                            <a:solidFill>
                              <a:schemeClr val="tx1"/>
                            </a:solidFill>
                            <a:latin typeface="Cambria Math" panose="02040503050406030204" pitchFamily="18" charset="0"/>
                          </a:rPr>
                          <m:t>−1</m:t>
                        </m:r>
                      </m:sub>
                    </m:sSub>
                    <m:r>
                      <a:rPr lang="en-US" sz="2200" i="1">
                        <a:solidFill>
                          <a:schemeClr val="tx1"/>
                        </a:solidFill>
                        <a:latin typeface="Cambria Math" panose="02040503050406030204" pitchFamily="18" charset="0"/>
                      </a:rPr>
                      <m:t>) </m:t>
                    </m:r>
                  </m:oMath>
                </a14:m>
                <a:endParaRPr lang="en-US" sz="2200" dirty="0" smtClean="0">
                  <a:solidFill>
                    <a:schemeClr val="tx1"/>
                  </a:solidFill>
                </a:endParaRPr>
              </a:p>
              <a:p>
                <a:pPr lvl="1">
                  <a:spcBef>
                    <a:spcPts val="600"/>
                  </a:spcBef>
                  <a:spcAft>
                    <a:spcPts val="600"/>
                  </a:spcAft>
                </a:pPr>
                <a:r>
                  <a:rPr lang="en-US" sz="2200" dirty="0" smtClean="0"/>
                  <a:t>Linear Gaussian sensor model </a:t>
                </a:r>
                <a14:m>
                  <m:oMath xmlns:m="http://schemas.openxmlformats.org/officeDocument/2006/math">
                    <m:r>
                      <a:rPr lang="en-US" sz="2200" i="1" smtClean="0">
                        <a:solidFill>
                          <a:schemeClr val="tx1"/>
                        </a:solidFill>
                        <a:latin typeface="Cambria Math" panose="02040503050406030204" pitchFamily="18" charset="0"/>
                      </a:rPr>
                      <m:t>𝑃</m:t>
                    </m:r>
                    <m:d>
                      <m:dPr>
                        <m:endChr m:val="|"/>
                        <m:ctrlPr>
                          <a:rPr lang="en-US" sz="2200" i="1">
                            <a:solidFill>
                              <a:schemeClr val="tx1"/>
                            </a:solidFill>
                            <a:latin typeface="Cambria Math" panose="02040503050406030204" pitchFamily="18" charset="0"/>
                          </a:rPr>
                        </m:ctrlPr>
                      </m:dPr>
                      <m:e>
                        <m:sSub>
                          <m:sSubPr>
                            <m:ctrlPr>
                              <a:rPr lang="en-US" sz="2200" i="1">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𝐸</m:t>
                            </m:r>
                          </m:e>
                          <m:sub>
                            <m:r>
                              <a:rPr lang="en-US" sz="2200" i="1">
                                <a:solidFill>
                                  <a:schemeClr val="tx1"/>
                                </a:solidFill>
                                <a:latin typeface="Cambria Math" panose="02040503050406030204" pitchFamily="18" charset="0"/>
                              </a:rPr>
                              <m:t>𝑡</m:t>
                            </m:r>
                          </m:sub>
                        </m:sSub>
                        <m:r>
                          <a:rPr lang="en-US" sz="2200" i="1">
                            <a:solidFill>
                              <a:schemeClr val="tx1"/>
                            </a:solidFill>
                            <a:latin typeface="Cambria Math" panose="02040503050406030204" pitchFamily="18" charset="0"/>
                          </a:rPr>
                          <m:t> </m:t>
                        </m:r>
                      </m:e>
                    </m:d>
                    <m:r>
                      <a:rPr lang="en-US" sz="2200" i="1">
                        <a:solidFill>
                          <a:schemeClr val="tx1"/>
                        </a:solidFill>
                        <a:latin typeface="Cambria Math" panose="02040503050406030204" pitchFamily="18" charset="0"/>
                      </a:rPr>
                      <m:t> </m:t>
                    </m:r>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𝑋</m:t>
                        </m:r>
                      </m:e>
                      <m:sub>
                        <m:r>
                          <a:rPr lang="en-US" sz="2200" i="1">
                            <a:solidFill>
                              <a:schemeClr val="tx1"/>
                            </a:solidFill>
                            <a:latin typeface="Cambria Math" panose="02040503050406030204" pitchFamily="18" charset="0"/>
                          </a:rPr>
                          <m:t>𝑡</m:t>
                        </m:r>
                      </m:sub>
                    </m:sSub>
                    <m:r>
                      <a:rPr lang="en-US" sz="2200" i="1">
                        <a:solidFill>
                          <a:schemeClr val="tx1"/>
                        </a:solidFill>
                        <a:latin typeface="Cambria Math" panose="02040503050406030204" pitchFamily="18" charset="0"/>
                      </a:rPr>
                      <m:t>) </m:t>
                    </m:r>
                  </m:oMath>
                </a14:m>
                <a:endParaRPr lang="en-US" sz="2200" dirty="0">
                  <a:solidFill>
                    <a:schemeClr val="tx1"/>
                  </a:solidFill>
                </a:endParaRP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33121" y="735107"/>
                <a:ext cx="9926978" cy="5912694"/>
              </a:xfrm>
              <a:blipFill rotWithShape="0">
                <a:blip r:embed="rId2"/>
                <a:stretch>
                  <a:fillRect l="-737" t="-1443" r="-246"/>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3446462" y="1962728"/>
            <a:ext cx="5280601" cy="2470727"/>
          </a:xfrm>
          <a:prstGeom prst="rect">
            <a:avLst/>
          </a:prstGeom>
        </p:spPr>
      </p:pic>
      <p:sp>
        <p:nvSpPr>
          <p:cNvPr id="7" name="Line Callout 1 6"/>
          <p:cNvSpPr/>
          <p:nvPr/>
        </p:nvSpPr>
        <p:spPr>
          <a:xfrm>
            <a:off x="8456716" y="3238463"/>
            <a:ext cx="1967443" cy="746396"/>
          </a:xfrm>
          <a:prstGeom prst="borderCallout1">
            <a:avLst>
              <a:gd name="adj1" fmla="val 43252"/>
              <a:gd name="adj2" fmla="val -1484"/>
              <a:gd name="adj3" fmla="val 112500"/>
              <a:gd name="adj4" fmla="val -38333"/>
            </a:avLst>
          </a:prstGeom>
          <a:noFill/>
          <a:ln w="25400">
            <a:solidFill>
              <a:srgbClr val="7030A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7030A0"/>
                </a:solidFill>
              </a:rPr>
              <a:t>Observations through sensors</a:t>
            </a:r>
            <a:endParaRPr lang="en-US" dirty="0">
              <a:solidFill>
                <a:srgbClr val="7030A0"/>
              </a:solidFill>
            </a:endParaRPr>
          </a:p>
        </p:txBody>
      </p:sp>
      <p:sp>
        <p:nvSpPr>
          <p:cNvPr id="8" name="Line Callout 1 7"/>
          <p:cNvSpPr/>
          <p:nvPr/>
        </p:nvSpPr>
        <p:spPr>
          <a:xfrm>
            <a:off x="9280481" y="2227398"/>
            <a:ext cx="2287356" cy="746396"/>
          </a:xfrm>
          <a:prstGeom prst="borderCallout1">
            <a:avLst>
              <a:gd name="adj1" fmla="val 22619"/>
              <a:gd name="adj2" fmla="val -1484"/>
              <a:gd name="adj3" fmla="val 95736"/>
              <a:gd name="adj4" fmla="val -69644"/>
            </a:avLst>
          </a:prstGeom>
          <a:noFill/>
          <a:ln w="25400">
            <a:solidFill>
              <a:srgbClr val="7030A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7030A0"/>
                </a:solidFill>
              </a:rPr>
              <a:t>Location (hidden variable)</a:t>
            </a:r>
            <a:endParaRPr lang="en-US" dirty="0">
              <a:solidFill>
                <a:srgbClr val="7030A0"/>
              </a:solidFill>
            </a:endParaRPr>
          </a:p>
        </p:txBody>
      </p:sp>
      <p:sp>
        <p:nvSpPr>
          <p:cNvPr id="9" name="Line Callout 1 8"/>
          <p:cNvSpPr/>
          <p:nvPr/>
        </p:nvSpPr>
        <p:spPr>
          <a:xfrm>
            <a:off x="1159106" y="2318812"/>
            <a:ext cx="2287356" cy="746396"/>
          </a:xfrm>
          <a:prstGeom prst="borderCallout1">
            <a:avLst>
              <a:gd name="adj1" fmla="val 5854"/>
              <a:gd name="adj2" fmla="val 149164"/>
              <a:gd name="adj3" fmla="val 37706"/>
              <a:gd name="adj4" fmla="val 102044"/>
            </a:avLst>
          </a:prstGeom>
          <a:noFill/>
          <a:ln w="25400">
            <a:solidFill>
              <a:srgbClr val="7030A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7030A0"/>
                </a:solidFill>
              </a:rPr>
              <a:t>Velocity (hidden variable)</a:t>
            </a:r>
            <a:endParaRPr lang="en-US" dirty="0">
              <a:solidFill>
                <a:srgbClr val="7030A0"/>
              </a:solidFill>
            </a:endParaRPr>
          </a:p>
        </p:txBody>
      </p:sp>
    </p:spTree>
    <p:extLst>
      <p:ext uri="{BB962C8B-B14F-4D97-AF65-F5344CB8AC3E}">
        <p14:creationId xmlns:p14="http://schemas.microsoft.com/office/powerpoint/2010/main" val="33002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9583971" cy="881449"/>
          </a:xfrm>
        </p:spPr>
        <p:txBody>
          <a:bodyPr>
            <a:normAutofit/>
          </a:bodyPr>
          <a:lstStyle/>
          <a:p>
            <a:r>
              <a:rPr lang="en-US" sz="3600" dirty="0" smtClean="0"/>
              <a:t>GPS Tracking</a:t>
            </a:r>
            <a:endParaRPr lang="en-US" sz="3600" dirty="0"/>
          </a:p>
        </p:txBody>
      </p:sp>
      <p:pic>
        <p:nvPicPr>
          <p:cNvPr id="27" name="Picture 2" descr="D:\jckrumm\Documents\Papers\2011\GPS Trajectories - book chapter\Driving Chapter\Figures\trajectory home to U Village.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4914" y="755010"/>
            <a:ext cx="6178370" cy="25833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D:\jckrumm\Documents\Papers\2011\GPS Trajectories - book chapter\Driving Chapter\Figures\trajectory home to U Village closeup.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0656" y="1507501"/>
            <a:ext cx="1389783" cy="1318905"/>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4244914" y="2242877"/>
            <a:ext cx="457200" cy="457200"/>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flipV="1">
            <a:off x="2869035" y="1636459"/>
            <a:ext cx="1493324" cy="6258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835479" y="2719460"/>
            <a:ext cx="1526880" cy="10694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244914" y="3477136"/>
            <a:ext cx="3959738" cy="369332"/>
          </a:xfrm>
          <a:prstGeom prst="rect">
            <a:avLst/>
          </a:prstGeom>
        </p:spPr>
        <p:txBody>
          <a:bodyPr wrap="none">
            <a:spAutoFit/>
          </a:bodyPr>
          <a:lstStyle/>
          <a:p>
            <a:r>
              <a:rPr lang="en-US" dirty="0"/>
              <a:t>{&lt; x</a:t>
            </a:r>
            <a:r>
              <a:rPr lang="en-US" baseline="-25000" dirty="0"/>
              <a:t>1</a:t>
            </a:r>
            <a:r>
              <a:rPr lang="en-US" dirty="0"/>
              <a:t>, y</a:t>
            </a:r>
            <a:r>
              <a:rPr lang="en-US" baseline="-25000" dirty="0"/>
              <a:t>1</a:t>
            </a:r>
            <a:r>
              <a:rPr lang="en-US" dirty="0"/>
              <a:t>, t</a:t>
            </a:r>
            <a:r>
              <a:rPr lang="en-US" baseline="-25000" dirty="0"/>
              <a:t>1</a:t>
            </a:r>
            <a:r>
              <a:rPr lang="en-US" dirty="0"/>
              <a:t>&gt;, &lt; x</a:t>
            </a:r>
            <a:r>
              <a:rPr lang="en-US" baseline="-25000" dirty="0"/>
              <a:t>2</a:t>
            </a:r>
            <a:r>
              <a:rPr lang="en-US" dirty="0"/>
              <a:t>, y</a:t>
            </a:r>
            <a:r>
              <a:rPr lang="en-US" baseline="-25000" dirty="0"/>
              <a:t>2</a:t>
            </a:r>
            <a:r>
              <a:rPr lang="en-US" dirty="0"/>
              <a:t>, t</a:t>
            </a:r>
            <a:r>
              <a:rPr lang="en-US" baseline="-25000" dirty="0"/>
              <a:t>2</a:t>
            </a:r>
            <a:r>
              <a:rPr lang="en-US" dirty="0"/>
              <a:t>&gt;, ..., &lt; </a:t>
            </a:r>
            <a:r>
              <a:rPr lang="en-US" dirty="0" err="1"/>
              <a:t>x</a:t>
            </a:r>
            <a:r>
              <a:rPr lang="en-US" baseline="-25000" dirty="0" err="1"/>
              <a:t>N</a:t>
            </a:r>
            <a:r>
              <a:rPr lang="en-US" dirty="0"/>
              <a:t>, </a:t>
            </a:r>
            <a:r>
              <a:rPr lang="en-US" dirty="0" err="1"/>
              <a:t>y</a:t>
            </a:r>
            <a:r>
              <a:rPr lang="en-US" baseline="-25000" dirty="0" err="1"/>
              <a:t>N</a:t>
            </a:r>
            <a:r>
              <a:rPr lang="en-US" dirty="0"/>
              <a:t>, </a:t>
            </a:r>
            <a:r>
              <a:rPr lang="en-US" dirty="0" err="1"/>
              <a:t>t</a:t>
            </a:r>
            <a:r>
              <a:rPr lang="en-US" baseline="-25000" dirty="0" err="1"/>
              <a:t>N</a:t>
            </a:r>
            <a:r>
              <a:rPr lang="en-US" dirty="0"/>
              <a:t>&gt;}</a:t>
            </a:r>
          </a:p>
        </p:txBody>
      </p:sp>
      <p:sp>
        <p:nvSpPr>
          <p:cNvPr id="33" name="TextBox 32"/>
          <p:cNvSpPr txBox="1"/>
          <p:nvPr/>
        </p:nvSpPr>
        <p:spPr>
          <a:xfrm>
            <a:off x="1105301" y="4431884"/>
            <a:ext cx="9708879" cy="1908215"/>
          </a:xfrm>
          <a:prstGeom prst="rect">
            <a:avLst/>
          </a:prstGeom>
          <a:noFill/>
        </p:spPr>
        <p:txBody>
          <a:bodyPr wrap="square" rtlCol="0">
            <a:spAutoFit/>
          </a:bodyPr>
          <a:lstStyle/>
          <a:p>
            <a:r>
              <a:rPr lang="en-US" sz="2800" dirty="0"/>
              <a:t>Positioning technologies</a:t>
            </a:r>
          </a:p>
          <a:p>
            <a:pPr marL="800100" lvl="1" indent="-342900">
              <a:buFont typeface="Arial" pitchFamily="34" charset="0"/>
              <a:buChar char="•"/>
            </a:pPr>
            <a:r>
              <a:rPr lang="en-US" sz="2400" dirty="0"/>
              <a:t>Global positioning system (GPS)</a:t>
            </a:r>
          </a:p>
          <a:p>
            <a:pPr marL="800100" lvl="1" indent="-342900">
              <a:buFont typeface="Arial" pitchFamily="34" charset="0"/>
              <a:buChar char="•"/>
            </a:pPr>
            <a:r>
              <a:rPr lang="en-US" sz="2400" dirty="0"/>
              <a:t>Network-based (e.g., using cellular or </a:t>
            </a:r>
            <a:r>
              <a:rPr lang="en-US" sz="2400" dirty="0" err="1"/>
              <a:t>wifi</a:t>
            </a:r>
            <a:r>
              <a:rPr lang="en-US" sz="2400" dirty="0"/>
              <a:t> access points) </a:t>
            </a:r>
          </a:p>
          <a:p>
            <a:pPr marL="800100" lvl="1" indent="-342900">
              <a:buFont typeface="Arial" pitchFamily="34" charset="0"/>
              <a:buChar char="•"/>
            </a:pPr>
            <a:r>
              <a:rPr lang="en-US" sz="2400" dirty="0"/>
              <a:t>Dead-Reckoning (for estimation)</a:t>
            </a:r>
          </a:p>
          <a:p>
            <a:endParaRPr lang="en-US" dirty="0"/>
          </a:p>
        </p:txBody>
      </p:sp>
    </p:spTree>
    <p:extLst>
      <p:ext uri="{BB962C8B-B14F-4D97-AF65-F5344CB8AC3E}">
        <p14:creationId xmlns:p14="http://schemas.microsoft.com/office/powerpoint/2010/main" val="255650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smtClean="0"/>
              <a:t>Gaussian Distributions</a:t>
            </a:r>
            <a:endParaRPr lang="en-US" sz="3600" dirty="0"/>
          </a:p>
        </p:txBody>
      </p:sp>
      <p:sp>
        <p:nvSpPr>
          <p:cNvPr id="5" name="Content Placeholder 2"/>
          <p:cNvSpPr>
            <a:spLocks noGrp="1"/>
          </p:cNvSpPr>
          <p:nvPr>
            <p:ph idx="1"/>
          </p:nvPr>
        </p:nvSpPr>
        <p:spPr>
          <a:xfrm>
            <a:off x="933121" y="735107"/>
            <a:ext cx="9926978" cy="5912694"/>
          </a:xfrm>
        </p:spPr>
        <p:txBody>
          <a:bodyPr>
            <a:noAutofit/>
          </a:bodyPr>
          <a:lstStyle/>
          <a:p>
            <a:pPr>
              <a:spcBef>
                <a:spcPts val="1200"/>
              </a:spcBef>
              <a:spcAft>
                <a:spcPts val="1200"/>
              </a:spcAft>
            </a:pPr>
            <a:r>
              <a:rPr lang="en-US" sz="2300" dirty="0" smtClean="0"/>
              <a:t>Univariate- x is a 1-d variable</a:t>
            </a:r>
          </a:p>
          <a:p>
            <a:pPr>
              <a:spcBef>
                <a:spcPts val="1200"/>
              </a:spcBef>
              <a:spcAft>
                <a:spcPts val="1200"/>
              </a:spcAft>
            </a:pPr>
            <a:endParaRPr lang="en-US" sz="2300" dirty="0"/>
          </a:p>
          <a:p>
            <a:pPr>
              <a:spcBef>
                <a:spcPts val="1200"/>
              </a:spcBef>
              <a:spcAft>
                <a:spcPts val="1200"/>
              </a:spcAft>
            </a:pPr>
            <a:endParaRPr lang="en-US" sz="2300" dirty="0" smtClean="0"/>
          </a:p>
          <a:p>
            <a:pPr>
              <a:spcBef>
                <a:spcPts val="1200"/>
              </a:spcBef>
              <a:spcAft>
                <a:spcPts val="1200"/>
              </a:spcAft>
            </a:pPr>
            <a:r>
              <a:rPr lang="en-US" sz="2300" dirty="0" smtClean="0"/>
              <a:t>Multi-variate– x is n-dimensional vector</a:t>
            </a:r>
          </a:p>
          <a:p>
            <a:pPr marL="0" indent="0">
              <a:spcBef>
                <a:spcPts val="1200"/>
              </a:spcBef>
              <a:spcAft>
                <a:spcPts val="1200"/>
              </a:spcAft>
              <a:buNone/>
            </a:pPr>
            <a:endParaRPr lang="en-US" sz="2300" dirty="0" smtClean="0"/>
          </a:p>
        </p:txBody>
      </p:sp>
      <p:pic>
        <p:nvPicPr>
          <p:cNvPr id="2" name="Picture 1"/>
          <p:cNvPicPr>
            <a:picLocks noChangeAspect="1"/>
          </p:cNvPicPr>
          <p:nvPr/>
        </p:nvPicPr>
        <p:blipFill>
          <a:blip r:embed="rId2"/>
          <a:stretch>
            <a:fillRect/>
          </a:stretch>
        </p:blipFill>
        <p:spPr>
          <a:xfrm>
            <a:off x="2531444" y="1262531"/>
            <a:ext cx="7007191" cy="1109131"/>
          </a:xfrm>
          <a:prstGeom prst="rect">
            <a:avLst/>
          </a:prstGeom>
        </p:spPr>
      </p:pic>
      <p:pic>
        <p:nvPicPr>
          <p:cNvPr id="3" name="Picture 2"/>
          <p:cNvPicPr>
            <a:picLocks noChangeAspect="1"/>
          </p:cNvPicPr>
          <p:nvPr/>
        </p:nvPicPr>
        <p:blipFill>
          <a:blip r:embed="rId3"/>
          <a:stretch>
            <a:fillRect/>
          </a:stretch>
        </p:blipFill>
        <p:spPr>
          <a:xfrm>
            <a:off x="2247915" y="3324639"/>
            <a:ext cx="8242210" cy="1420410"/>
          </a:xfrm>
          <a:prstGeom prst="rect">
            <a:avLst/>
          </a:prstGeom>
        </p:spPr>
      </p:pic>
      <p:pic>
        <p:nvPicPr>
          <p:cNvPr id="10" name="Picture 9"/>
          <p:cNvPicPr>
            <a:picLocks noChangeAspect="1"/>
          </p:cNvPicPr>
          <p:nvPr/>
        </p:nvPicPr>
        <p:blipFill>
          <a:blip r:embed="rId4"/>
          <a:stretch>
            <a:fillRect/>
          </a:stretch>
        </p:blipFill>
        <p:spPr>
          <a:xfrm>
            <a:off x="4331368" y="5116830"/>
            <a:ext cx="4075304" cy="726649"/>
          </a:xfrm>
          <a:prstGeom prst="rect">
            <a:avLst/>
          </a:prstGeom>
        </p:spPr>
      </p:pic>
      <p:sp>
        <p:nvSpPr>
          <p:cNvPr id="11" name="Right Arrow 10"/>
          <p:cNvSpPr/>
          <p:nvPr/>
        </p:nvSpPr>
        <p:spPr>
          <a:xfrm>
            <a:off x="2993456" y="5295542"/>
            <a:ext cx="1270535" cy="25025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Rectangle 11"/>
          <p:cNvSpPr/>
          <p:nvPr/>
        </p:nvSpPr>
        <p:spPr>
          <a:xfrm>
            <a:off x="1198613" y="5179909"/>
            <a:ext cx="1636295" cy="55826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Covariance Matrix</a:t>
            </a:r>
            <a:endParaRPr lang="en-US" dirty="0"/>
          </a:p>
        </p:txBody>
      </p:sp>
    </p:spTree>
    <p:extLst>
      <p:ext uri="{BB962C8B-B14F-4D97-AF65-F5344CB8AC3E}">
        <p14:creationId xmlns:p14="http://schemas.microsoft.com/office/powerpoint/2010/main" val="205264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err="1" smtClean="0"/>
              <a:t>Fitlering</a:t>
            </a:r>
            <a:r>
              <a:rPr lang="en-US" sz="3600" dirty="0" smtClean="0"/>
              <a:t> in </a:t>
            </a:r>
            <a:r>
              <a:rPr lang="en-US" sz="3600" dirty="0" err="1" smtClean="0"/>
              <a:t>Kalman</a:t>
            </a:r>
            <a:r>
              <a:rPr lang="en-US" sz="3600" dirty="0" smtClean="0"/>
              <a:t> Filters – 1-d case</a:t>
            </a:r>
            <a:endParaRPr lang="en-US" sz="3600" dirty="0"/>
          </a:p>
        </p:txBody>
      </p:sp>
      <p:sp>
        <p:nvSpPr>
          <p:cNvPr id="5" name="Content Placeholder 2"/>
          <p:cNvSpPr>
            <a:spLocks noGrp="1"/>
          </p:cNvSpPr>
          <p:nvPr>
            <p:ph idx="1"/>
          </p:nvPr>
        </p:nvSpPr>
        <p:spPr>
          <a:xfrm>
            <a:off x="933121" y="735107"/>
            <a:ext cx="9926978" cy="5912694"/>
          </a:xfrm>
        </p:spPr>
        <p:txBody>
          <a:bodyPr>
            <a:noAutofit/>
          </a:bodyPr>
          <a:lstStyle/>
          <a:p>
            <a:pPr>
              <a:spcBef>
                <a:spcPts val="600"/>
              </a:spcBef>
              <a:spcAft>
                <a:spcPts val="600"/>
              </a:spcAft>
            </a:pPr>
            <a:r>
              <a:rPr lang="en-US" sz="2100" dirty="0" smtClean="0"/>
              <a:t>One Step Prediction </a:t>
            </a:r>
          </a:p>
          <a:p>
            <a:pPr lvl="1">
              <a:spcBef>
                <a:spcPts val="600"/>
              </a:spcBef>
              <a:spcAft>
                <a:spcPts val="600"/>
              </a:spcAft>
            </a:pPr>
            <a:r>
              <a:rPr lang="en-US" sz="2100" dirty="0" smtClean="0"/>
              <a:t>If                    is Gaussian then the posterior is also Gaussian. </a:t>
            </a:r>
          </a:p>
          <a:p>
            <a:pPr>
              <a:spcBef>
                <a:spcPts val="1200"/>
              </a:spcBef>
              <a:spcAft>
                <a:spcPts val="1200"/>
              </a:spcAft>
            </a:pPr>
            <a:endParaRPr lang="en-US" sz="2100" dirty="0" smtClean="0"/>
          </a:p>
          <a:p>
            <a:pPr>
              <a:spcBef>
                <a:spcPts val="1200"/>
              </a:spcBef>
              <a:spcAft>
                <a:spcPts val="1200"/>
              </a:spcAft>
            </a:pPr>
            <a:endParaRPr lang="en-US" sz="2100" dirty="0" smtClean="0"/>
          </a:p>
          <a:p>
            <a:pPr>
              <a:spcBef>
                <a:spcPts val="1200"/>
              </a:spcBef>
              <a:spcAft>
                <a:spcPts val="1200"/>
              </a:spcAft>
            </a:pPr>
            <a:r>
              <a:rPr lang="en-US" sz="2100" dirty="0" smtClean="0"/>
              <a:t>Updating with sensor values</a:t>
            </a:r>
          </a:p>
          <a:p>
            <a:pPr lvl="1">
              <a:spcBef>
                <a:spcPts val="1200"/>
              </a:spcBef>
              <a:spcAft>
                <a:spcPts val="1200"/>
              </a:spcAft>
            </a:pPr>
            <a:r>
              <a:rPr lang="en-US" sz="2100" dirty="0" smtClean="0"/>
              <a:t>Filter                              based on evidence</a:t>
            </a:r>
          </a:p>
          <a:p>
            <a:pPr lvl="1">
              <a:spcBef>
                <a:spcPts val="1200"/>
              </a:spcBef>
              <a:spcAft>
                <a:spcPts val="1200"/>
              </a:spcAft>
            </a:pPr>
            <a:r>
              <a:rPr lang="en-US" sz="2100" dirty="0" smtClean="0"/>
              <a:t>If predicted posterior is Gaussian then the filtered posterior is also Gaussian.</a:t>
            </a:r>
          </a:p>
          <a:p>
            <a:pPr lvl="1">
              <a:spcBef>
                <a:spcPts val="1200"/>
              </a:spcBef>
              <a:spcAft>
                <a:spcPts val="1200"/>
              </a:spcAft>
            </a:pPr>
            <a:endParaRPr lang="en-US" sz="2100" dirty="0"/>
          </a:p>
          <a:p>
            <a:pPr lvl="1">
              <a:spcBef>
                <a:spcPts val="0"/>
              </a:spcBef>
              <a:spcAft>
                <a:spcPts val="600"/>
              </a:spcAft>
            </a:pPr>
            <a:r>
              <a:rPr lang="en-US" sz="2100" dirty="0" smtClean="0"/>
              <a:t>Final result is a Gaussian     </a:t>
            </a:r>
          </a:p>
          <a:p>
            <a:pPr marL="0" indent="0">
              <a:spcBef>
                <a:spcPts val="1200"/>
              </a:spcBef>
              <a:spcAft>
                <a:spcPts val="1200"/>
              </a:spcAft>
              <a:buNone/>
            </a:pPr>
            <a:endParaRPr lang="en-US" sz="2300" dirty="0" smtClean="0"/>
          </a:p>
        </p:txBody>
      </p:sp>
      <mc:AlternateContent xmlns:mc="http://schemas.openxmlformats.org/markup-compatibility/2006" xmlns:a14="http://schemas.microsoft.com/office/drawing/2010/main">
        <mc:Choice Requires="a14">
          <p:sp>
            <p:nvSpPr>
              <p:cNvPr id="6" name="Rectangle 5"/>
              <p:cNvSpPr/>
              <p:nvPr/>
            </p:nvSpPr>
            <p:spPr>
              <a:xfrm>
                <a:off x="1839590" y="1167992"/>
                <a:ext cx="1541063"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rPr>
                        <m:t>𝑃</m:t>
                      </m:r>
                      <m:d>
                        <m:dPr>
                          <m:endChr m:val="|"/>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en-US" sz="2100" i="1">
                                  <a:latin typeface="Cambria Math" panose="02040503050406030204" pitchFamily="18" charset="0"/>
                                </a:rPr>
                                <m:t>𝑋</m:t>
                              </m:r>
                            </m:e>
                            <m:sub>
                              <m:r>
                                <a:rPr lang="en-US" sz="2100" i="1">
                                  <a:latin typeface="Cambria Math" panose="02040503050406030204" pitchFamily="18" charset="0"/>
                                </a:rPr>
                                <m:t>𝑡</m:t>
                              </m:r>
                            </m:sub>
                          </m:sSub>
                          <m:r>
                            <a:rPr lang="en-US" sz="2100" i="1">
                              <a:latin typeface="Cambria Math" panose="02040503050406030204" pitchFamily="18" charset="0"/>
                            </a:rPr>
                            <m:t> </m:t>
                          </m:r>
                        </m:e>
                      </m:d>
                      <m:r>
                        <a:rPr lang="en-US" sz="2100" i="1">
                          <a:latin typeface="Cambria Math" panose="02040503050406030204" pitchFamily="18" charset="0"/>
                        </a:rPr>
                        <m:t> </m:t>
                      </m:r>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𝐸</m:t>
                          </m:r>
                        </m:e>
                        <m:sub>
                          <m:r>
                            <a:rPr lang="en-US" sz="2100" b="0" i="1" smtClean="0">
                              <a:latin typeface="Cambria Math" panose="02040503050406030204" pitchFamily="18" charset="0"/>
                            </a:rPr>
                            <m:t>1:</m:t>
                          </m:r>
                          <m:r>
                            <a:rPr lang="en-US" sz="2100" b="0" i="1" smtClean="0">
                              <a:latin typeface="Cambria Math" panose="02040503050406030204" pitchFamily="18" charset="0"/>
                            </a:rPr>
                            <m:t>𝑡</m:t>
                          </m:r>
                        </m:sub>
                      </m:sSub>
                      <m:r>
                        <a:rPr lang="en-US" sz="2100" i="1">
                          <a:latin typeface="Cambria Math" panose="02040503050406030204" pitchFamily="18" charset="0"/>
                        </a:rPr>
                        <m:t>)</m:t>
                      </m:r>
                    </m:oMath>
                  </m:oMathPara>
                </a14:m>
                <a:endParaRPr lang="en-US" sz="2100" dirty="0"/>
              </a:p>
            </p:txBody>
          </p:sp>
        </mc:Choice>
        <mc:Fallback xmlns="">
          <p:sp>
            <p:nvSpPr>
              <p:cNvPr id="6" name="Rectangle 5"/>
              <p:cNvSpPr>
                <a:spLocks noRot="1" noChangeAspect="1" noMove="1" noResize="1" noEditPoints="1" noAdjustHandles="1" noChangeArrowheads="1" noChangeShapeType="1" noTextEdit="1"/>
              </p:cNvSpPr>
              <p:nvPr/>
            </p:nvSpPr>
            <p:spPr>
              <a:xfrm>
                <a:off x="1839590" y="1167992"/>
                <a:ext cx="1541063" cy="415498"/>
              </a:xfrm>
              <a:prstGeom prst="rect">
                <a:avLst/>
              </a:prstGeom>
              <a:blipFill rotWithShape="0">
                <a:blip r:embed="rId2"/>
                <a:stretch>
                  <a:fillRect b="-19118"/>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3082451" y="1863948"/>
            <a:ext cx="5156385" cy="816963"/>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2369671" y="3457455"/>
                <a:ext cx="1797543"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rPr>
                        <m:t>𝑃</m:t>
                      </m:r>
                      <m:d>
                        <m:dPr>
                          <m:endChr m:val="|"/>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en-US" sz="2100" i="1">
                                  <a:latin typeface="Cambria Math" panose="02040503050406030204" pitchFamily="18" charset="0"/>
                                </a:rPr>
                                <m:t>𝑋</m:t>
                              </m:r>
                            </m:e>
                            <m:sub>
                              <m:r>
                                <a:rPr lang="en-US" sz="2100" i="1">
                                  <a:latin typeface="Cambria Math" panose="02040503050406030204" pitchFamily="18" charset="0"/>
                                </a:rPr>
                                <m:t>𝑡</m:t>
                              </m:r>
                              <m:r>
                                <a:rPr lang="en-US" sz="2100" b="0" i="1" smtClean="0">
                                  <a:latin typeface="Cambria Math" panose="02040503050406030204" pitchFamily="18" charset="0"/>
                                </a:rPr>
                                <m:t>+1</m:t>
                              </m:r>
                            </m:sub>
                          </m:sSub>
                          <m:r>
                            <a:rPr lang="en-US" sz="2100" i="1">
                              <a:latin typeface="Cambria Math" panose="02040503050406030204" pitchFamily="18" charset="0"/>
                            </a:rPr>
                            <m:t> </m:t>
                          </m:r>
                        </m:e>
                      </m:d>
                      <m:r>
                        <a:rPr lang="en-US" sz="2100" i="1">
                          <a:latin typeface="Cambria Math" panose="02040503050406030204" pitchFamily="18" charset="0"/>
                        </a:rPr>
                        <m:t> </m:t>
                      </m:r>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𝐸</m:t>
                          </m:r>
                        </m:e>
                        <m:sub>
                          <m:r>
                            <a:rPr lang="en-US" sz="2100" b="0" i="1" smtClean="0">
                              <a:latin typeface="Cambria Math" panose="02040503050406030204" pitchFamily="18" charset="0"/>
                            </a:rPr>
                            <m:t>1:</m:t>
                          </m:r>
                          <m:r>
                            <a:rPr lang="en-US" sz="2100" b="0" i="1" smtClean="0">
                              <a:latin typeface="Cambria Math" panose="02040503050406030204" pitchFamily="18" charset="0"/>
                            </a:rPr>
                            <m:t>𝑡</m:t>
                          </m:r>
                        </m:sub>
                      </m:sSub>
                      <m:r>
                        <a:rPr lang="en-US" sz="2100" i="1">
                          <a:latin typeface="Cambria Math" panose="02040503050406030204" pitchFamily="18" charset="0"/>
                        </a:rPr>
                        <m:t>)</m:t>
                      </m:r>
                    </m:oMath>
                  </m:oMathPara>
                </a14:m>
                <a:endParaRPr lang="en-US" sz="2100" dirty="0"/>
              </a:p>
            </p:txBody>
          </p:sp>
        </mc:Choice>
        <mc:Fallback xmlns="">
          <p:sp>
            <p:nvSpPr>
              <p:cNvPr id="13" name="Rectangle 12"/>
              <p:cNvSpPr>
                <a:spLocks noRot="1" noChangeAspect="1" noMove="1" noResize="1" noEditPoints="1" noAdjustHandles="1" noChangeArrowheads="1" noChangeShapeType="1" noTextEdit="1"/>
              </p:cNvSpPr>
              <p:nvPr/>
            </p:nvSpPr>
            <p:spPr>
              <a:xfrm>
                <a:off x="2369671" y="3457455"/>
                <a:ext cx="1797543" cy="415498"/>
              </a:xfrm>
              <a:prstGeom prst="rect">
                <a:avLst/>
              </a:prstGeom>
              <a:blipFill rotWithShape="0">
                <a:blip r:embed="rId4"/>
                <a:stretch>
                  <a:fillRect b="-20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69671" y="4770299"/>
                <a:ext cx="6581944" cy="446276"/>
              </a:xfrm>
              <a:prstGeom prst="rect">
                <a:avLst/>
              </a:prstGeom>
            </p:spPr>
            <p:txBody>
              <a:bodyPr wrap="square">
                <a:spAutoFit/>
              </a:bodyPr>
              <a:lstStyle/>
              <a:p>
                <a14:m>
                  <m:oMath xmlns:m="http://schemas.openxmlformats.org/officeDocument/2006/math">
                    <m:r>
                      <a:rPr lang="en-US" sz="2300" i="1" smtClean="0">
                        <a:latin typeface="Cambria Math" panose="02040503050406030204" pitchFamily="18" charset="0"/>
                      </a:rPr>
                      <m:t>𝑃</m:t>
                    </m:r>
                    <m:d>
                      <m:dPr>
                        <m:endChr m:val="|"/>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r>
                              <a:rPr lang="en-US" sz="2300" i="1">
                                <a:latin typeface="Cambria Math" panose="02040503050406030204" pitchFamily="18" charset="0"/>
                              </a:rPr>
                              <m:t>𝑡</m:t>
                            </m:r>
                            <m:r>
                              <a:rPr lang="en-US" sz="2300" b="0" i="1" smtClean="0">
                                <a:latin typeface="Cambria Math" panose="02040503050406030204" pitchFamily="18" charset="0"/>
                              </a:rPr>
                              <m:t>+1</m:t>
                            </m:r>
                          </m:sub>
                        </m:sSub>
                        <m:r>
                          <a:rPr lang="en-US" sz="2300" i="1">
                            <a:latin typeface="Cambria Math" panose="02040503050406030204" pitchFamily="18" charset="0"/>
                          </a:rPr>
                          <m:t> </m:t>
                        </m:r>
                      </m:e>
                    </m:d>
                    <m:r>
                      <a:rPr lang="en-US" sz="2300" i="1">
                        <a:latin typeface="Cambria Math" panose="02040503050406030204" pitchFamily="18" charset="0"/>
                      </a:rPr>
                      <m:t> </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𝐸</m:t>
                        </m:r>
                      </m:e>
                      <m:sub>
                        <m:r>
                          <a:rPr lang="en-US" sz="2300" b="0" i="1" smtClean="0">
                            <a:latin typeface="Cambria Math" panose="02040503050406030204" pitchFamily="18" charset="0"/>
                          </a:rPr>
                          <m:t>1:</m:t>
                        </m:r>
                        <m:r>
                          <a:rPr lang="en-US" sz="2300" b="0" i="1" smtClean="0">
                            <a:latin typeface="Cambria Math" panose="02040503050406030204" pitchFamily="18" charset="0"/>
                          </a:rPr>
                          <m:t>𝑡</m:t>
                        </m:r>
                        <m:r>
                          <a:rPr lang="en-US" sz="2300" b="0" i="1" smtClean="0">
                            <a:latin typeface="Cambria Math" panose="02040503050406030204" pitchFamily="18" charset="0"/>
                          </a:rPr>
                          <m:t>+1</m:t>
                        </m:r>
                      </m:sub>
                    </m:sSub>
                    <m:r>
                      <a:rPr lang="en-US" sz="2300" i="1">
                        <a:latin typeface="Cambria Math" panose="02040503050406030204" pitchFamily="18" charset="0"/>
                      </a:rPr>
                      <m:t>)</m:t>
                    </m:r>
                    <m:r>
                      <a:rPr lang="en-US" sz="2300" b="0" i="1" smtClean="0">
                        <a:latin typeface="Cambria Math" panose="02040503050406030204" pitchFamily="18" charset="0"/>
                      </a:rPr>
                      <m:t>=</m:t>
                    </m:r>
                    <m:r>
                      <a:rPr lang="en-US" sz="2300" b="0" i="1" smtClean="0">
                        <a:latin typeface="Cambria Math" panose="02040503050406030204" pitchFamily="18" charset="0"/>
                      </a:rPr>
                      <m:t>𝛼</m:t>
                    </m:r>
                    <m:r>
                      <a:rPr lang="en-US" sz="2300" b="0" i="1" smtClean="0">
                        <a:latin typeface="Cambria Math" panose="02040503050406030204" pitchFamily="18" charset="0"/>
                      </a:rPr>
                      <m:t> </m:t>
                    </m:r>
                    <m:r>
                      <a:rPr lang="en-US" sz="2300" b="0" i="1" smtClean="0">
                        <a:latin typeface="Cambria Math" panose="02040503050406030204" pitchFamily="18" charset="0"/>
                      </a:rPr>
                      <m:t>𝑃</m:t>
                    </m:r>
                    <m:d>
                      <m:dPr>
                        <m:endChr m:val="|"/>
                        <m:ctrlPr>
                          <a:rPr lang="en-US" sz="2300" b="0" i="1" smtClean="0">
                            <a:latin typeface="Cambria Math" panose="02040503050406030204" pitchFamily="18" charset="0"/>
                          </a:rPr>
                        </m:ctrlPr>
                      </m:dPr>
                      <m:e>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𝐸</m:t>
                            </m:r>
                          </m:e>
                          <m:sub>
                            <m:r>
                              <a:rPr lang="en-US" sz="2300" b="0" i="1" smtClean="0">
                                <a:latin typeface="Cambria Math" panose="02040503050406030204" pitchFamily="18" charset="0"/>
                              </a:rPr>
                              <m:t>𝑡</m:t>
                            </m:r>
                            <m:r>
                              <a:rPr lang="en-US" sz="2300" b="0" i="1" smtClean="0">
                                <a:latin typeface="Cambria Math" panose="02040503050406030204" pitchFamily="18" charset="0"/>
                              </a:rPr>
                              <m:t>+1</m:t>
                            </m:r>
                          </m:sub>
                        </m:sSub>
                      </m:e>
                    </m:d>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𝑋</m:t>
                        </m:r>
                      </m:e>
                      <m:sub>
                        <m:r>
                          <a:rPr lang="en-US" sz="2300" b="0" i="1" smtClean="0">
                            <a:latin typeface="Cambria Math" panose="02040503050406030204" pitchFamily="18" charset="0"/>
                          </a:rPr>
                          <m:t>𝑡</m:t>
                        </m:r>
                        <m:r>
                          <a:rPr lang="en-US" sz="2300" b="0" i="1" smtClean="0">
                            <a:latin typeface="Cambria Math" panose="02040503050406030204" pitchFamily="18" charset="0"/>
                          </a:rPr>
                          <m:t>+1</m:t>
                        </m:r>
                      </m:sub>
                    </m:sSub>
                    <m:r>
                      <a:rPr lang="en-US" sz="2300" b="0" i="1" smtClean="0">
                        <a:latin typeface="Cambria Math" panose="02040503050406030204" pitchFamily="18" charset="0"/>
                      </a:rPr>
                      <m:t>) </m:t>
                    </m:r>
                    <m:r>
                      <a:rPr lang="en-US" sz="2300" b="0" i="1" smtClean="0">
                        <a:latin typeface="Cambria Math" panose="02040503050406030204" pitchFamily="18" charset="0"/>
                      </a:rPr>
                      <m:t>𝑃</m:t>
                    </m:r>
                    <m:d>
                      <m:dPr>
                        <m:endChr m:val="|"/>
                        <m:ctrlPr>
                          <a:rPr lang="en-US" sz="2300" b="0" i="1" smtClean="0">
                            <a:latin typeface="Cambria Math" panose="02040503050406030204" pitchFamily="18" charset="0"/>
                          </a:rPr>
                        </m:ctrlPr>
                      </m:dPr>
                      <m:e>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𝑋</m:t>
                            </m:r>
                          </m:e>
                          <m:sub>
                            <m:r>
                              <a:rPr lang="en-US" sz="2300" b="0" i="1" smtClean="0">
                                <a:latin typeface="Cambria Math" panose="02040503050406030204" pitchFamily="18" charset="0"/>
                              </a:rPr>
                              <m:t>𝑡</m:t>
                            </m:r>
                            <m:r>
                              <a:rPr lang="en-US" sz="2300" b="0" i="1" smtClean="0">
                                <a:latin typeface="Cambria Math" panose="02040503050406030204" pitchFamily="18" charset="0"/>
                              </a:rPr>
                              <m:t>+1 </m:t>
                            </m:r>
                          </m:sub>
                        </m:sSub>
                      </m:e>
                    </m:d>
                    <m:r>
                      <a:rPr lang="en-US" sz="2300" b="0" i="1" smtClean="0">
                        <a:latin typeface="Cambria Math" panose="02040503050406030204" pitchFamily="18" charset="0"/>
                      </a:rPr>
                      <m:t> </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𝐸</m:t>
                        </m:r>
                      </m:e>
                      <m:sub>
                        <m:r>
                          <a:rPr lang="en-US" sz="2300" b="0" i="1" smtClean="0">
                            <a:latin typeface="Cambria Math" panose="02040503050406030204" pitchFamily="18" charset="0"/>
                          </a:rPr>
                          <m:t>1:</m:t>
                        </m:r>
                        <m:r>
                          <a:rPr lang="en-US" sz="2300" b="0" i="1" smtClean="0">
                            <a:latin typeface="Cambria Math" panose="02040503050406030204" pitchFamily="18" charset="0"/>
                          </a:rPr>
                          <m:t>𝑡</m:t>
                        </m:r>
                      </m:sub>
                    </m:sSub>
                    <m:r>
                      <a:rPr lang="en-US" sz="2300" b="0" i="1" smtClean="0">
                        <a:latin typeface="Cambria Math" panose="02040503050406030204" pitchFamily="18" charset="0"/>
                      </a:rPr>
                      <m:t>)</m:t>
                    </m:r>
                  </m:oMath>
                </a14:m>
                <a:r>
                  <a:rPr lang="en-US" sz="2300" dirty="0" smtClean="0"/>
                  <a:t> </a:t>
                </a:r>
                <a:endParaRPr lang="en-US" sz="2300" dirty="0"/>
              </a:p>
            </p:txBody>
          </p:sp>
        </mc:Choice>
        <mc:Fallback xmlns="">
          <p:sp>
            <p:nvSpPr>
              <p:cNvPr id="14" name="Rectangle 13"/>
              <p:cNvSpPr>
                <a:spLocks noRot="1" noChangeAspect="1" noMove="1" noResize="1" noEditPoints="1" noAdjustHandles="1" noChangeArrowheads="1" noChangeShapeType="1" noTextEdit="1"/>
              </p:cNvSpPr>
              <p:nvPr/>
            </p:nvSpPr>
            <p:spPr>
              <a:xfrm>
                <a:off x="2369671" y="4770299"/>
                <a:ext cx="6581944" cy="446276"/>
              </a:xfrm>
              <a:prstGeom prst="rect">
                <a:avLst/>
              </a:prstGeom>
              <a:blipFill rotWithShape="0">
                <a:blip r:embed="rId5"/>
                <a:stretch>
                  <a:fillRect l="-185" b="-20548"/>
                </a:stretch>
              </a:blipFill>
            </p:spPr>
            <p:txBody>
              <a:bodyPr/>
              <a:lstStyle/>
              <a:p>
                <a:r>
                  <a:rPr lang="en-US">
                    <a:noFill/>
                  </a:rPr>
                  <a:t> </a:t>
                </a:r>
              </a:p>
            </p:txBody>
          </p:sp>
        </mc:Fallback>
      </mc:AlternateContent>
      <p:pic>
        <p:nvPicPr>
          <p:cNvPr id="8" name="Picture 7"/>
          <p:cNvPicPr>
            <a:picLocks noChangeAspect="1"/>
          </p:cNvPicPr>
          <p:nvPr/>
        </p:nvPicPr>
        <p:blipFill>
          <a:blip r:embed="rId6"/>
          <a:stretch>
            <a:fillRect/>
          </a:stretch>
        </p:blipFill>
        <p:spPr>
          <a:xfrm>
            <a:off x="2033554" y="5836748"/>
            <a:ext cx="4529614" cy="879355"/>
          </a:xfrm>
          <a:prstGeom prst="rect">
            <a:avLst/>
          </a:prstGeom>
        </p:spPr>
      </p:pic>
      <p:pic>
        <p:nvPicPr>
          <p:cNvPr id="9" name="Picture 8"/>
          <p:cNvPicPr>
            <a:picLocks noChangeAspect="1"/>
          </p:cNvPicPr>
          <p:nvPr/>
        </p:nvPicPr>
        <p:blipFill>
          <a:blip r:embed="rId7"/>
          <a:stretch>
            <a:fillRect/>
          </a:stretch>
        </p:blipFill>
        <p:spPr>
          <a:xfrm>
            <a:off x="7252449" y="5728874"/>
            <a:ext cx="3398331" cy="1062501"/>
          </a:xfrm>
          <a:prstGeom prst="rect">
            <a:avLst/>
          </a:prstGeom>
        </p:spPr>
      </p:pic>
    </p:spTree>
    <p:extLst>
      <p:ext uri="{BB962C8B-B14F-4D97-AF65-F5344CB8AC3E}">
        <p14:creationId xmlns:p14="http://schemas.microsoft.com/office/powerpoint/2010/main" val="365498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err="1" smtClean="0"/>
              <a:t>Fitlering</a:t>
            </a:r>
            <a:r>
              <a:rPr lang="en-US" sz="3600" dirty="0" smtClean="0"/>
              <a:t> in </a:t>
            </a:r>
            <a:r>
              <a:rPr lang="en-US" sz="3600" dirty="0" err="1" smtClean="0"/>
              <a:t>Kalman</a:t>
            </a:r>
            <a:r>
              <a:rPr lang="en-US" sz="3600" dirty="0" smtClean="0"/>
              <a:t> Filters for multivariate case</a:t>
            </a:r>
            <a:endParaRPr lang="en-US" sz="3600" dirty="0"/>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42357" y="735107"/>
                <a:ext cx="9926978" cy="5912694"/>
              </a:xfrm>
            </p:spPr>
            <p:txBody>
              <a:bodyPr>
                <a:noAutofit/>
              </a:bodyPr>
              <a:lstStyle/>
              <a:p>
                <a:pPr lvl="1">
                  <a:spcBef>
                    <a:spcPts val="1200"/>
                  </a:spcBef>
                  <a:spcAft>
                    <a:spcPts val="1200"/>
                  </a:spcAft>
                </a:pPr>
                <a:endParaRPr lang="en-US" sz="2100" dirty="0" smtClean="0"/>
              </a:p>
              <a:p>
                <a:pPr>
                  <a:spcBef>
                    <a:spcPts val="0"/>
                  </a:spcBef>
                  <a:spcAft>
                    <a:spcPts val="600"/>
                  </a:spcAft>
                </a:pPr>
                <a:r>
                  <a:rPr lang="en-US" sz="2100" dirty="0" smtClean="0"/>
                  <a:t>Final result in a multi-variate Gaussian </a:t>
                </a:r>
              </a:p>
              <a:p>
                <a:pPr>
                  <a:spcBef>
                    <a:spcPts val="0"/>
                  </a:spcBef>
                  <a:spcAft>
                    <a:spcPts val="600"/>
                  </a:spcAft>
                </a:pPr>
                <a:endParaRPr lang="en-US" sz="2100" dirty="0"/>
              </a:p>
              <a:p>
                <a:pPr>
                  <a:spcBef>
                    <a:spcPts val="0"/>
                  </a:spcBef>
                  <a:spcAft>
                    <a:spcPts val="600"/>
                  </a:spcAft>
                </a:pPr>
                <a:endParaRPr lang="en-US" sz="2100" dirty="0" smtClean="0"/>
              </a:p>
              <a:p>
                <a:pPr>
                  <a:spcBef>
                    <a:spcPts val="0"/>
                  </a:spcBef>
                  <a:spcAft>
                    <a:spcPts val="600"/>
                  </a:spcAft>
                </a:pPr>
                <a:endParaRPr lang="en-US" sz="2100" dirty="0"/>
              </a:p>
              <a:p>
                <a:pPr>
                  <a:spcBef>
                    <a:spcPts val="0"/>
                  </a:spcBef>
                  <a:spcAft>
                    <a:spcPts val="600"/>
                  </a:spcAft>
                </a:pPr>
                <a:endParaRPr lang="en-US" sz="2100" dirty="0" smtClean="0"/>
              </a:p>
              <a:p>
                <a:pPr>
                  <a:spcBef>
                    <a:spcPts val="0"/>
                  </a:spcBef>
                  <a:spcAft>
                    <a:spcPts val="600"/>
                  </a:spcAft>
                </a:pPr>
                <a:endParaRPr lang="en-US" sz="2100" dirty="0"/>
              </a:p>
              <a:p>
                <a:pPr>
                  <a:spcBef>
                    <a:spcPts val="0"/>
                  </a:spcBef>
                  <a:spcAft>
                    <a:spcPts val="600"/>
                  </a:spcAft>
                </a:pPr>
                <a:endParaRPr lang="en-US" sz="2100" dirty="0" smtClean="0"/>
              </a:p>
              <a:p>
                <a:pPr>
                  <a:spcBef>
                    <a:spcPts val="0"/>
                  </a:spcBef>
                  <a:spcAft>
                    <a:spcPts val="600"/>
                  </a:spcAft>
                </a:pPr>
                <a:r>
                  <a:rPr lang="en-US" sz="2100" dirty="0" smtClean="0"/>
                  <a:t>F is the matrix for state transition</a:t>
                </a:r>
              </a:p>
              <a:p>
                <a:pPr>
                  <a:spcBef>
                    <a:spcPts val="0"/>
                  </a:spcBef>
                  <a:spcAft>
                    <a:spcPts val="600"/>
                  </a:spcAft>
                </a:pPr>
                <a14:m>
                  <m:oMath xmlns:m="http://schemas.openxmlformats.org/officeDocument/2006/math">
                    <m:sSub>
                      <m:sSubPr>
                        <m:ctrlPr>
                          <a:rPr lang="en-US" sz="2200" b="0" i="1" smtClean="0">
                            <a:latin typeface="Cambria Math" panose="02040503050406030204" pitchFamily="18" charset="0"/>
                          </a:rPr>
                        </m:ctrlPr>
                      </m:sSubPr>
                      <m:e>
                        <m:r>
                          <m:rPr>
                            <m:sty m:val="p"/>
                          </m:rPr>
                          <a:rPr lang="en-US" sz="2200" b="0" i="0" smtClean="0">
                            <a:latin typeface="Cambria Math" panose="02040503050406030204" pitchFamily="18" charset="0"/>
                          </a:rPr>
                          <m:t>Σ</m:t>
                        </m:r>
                      </m:e>
                      <m:sub>
                        <m:r>
                          <a:rPr lang="en-US" sz="2200" b="0" i="1" smtClean="0">
                            <a:latin typeface="Cambria Math" panose="02040503050406030204" pitchFamily="18" charset="0"/>
                          </a:rPr>
                          <m:t>𝑥</m:t>
                        </m:r>
                      </m:sub>
                    </m:sSub>
                    <m:r>
                      <a:rPr lang="en-US" sz="2200" b="0" i="1" smtClean="0">
                        <a:latin typeface="Cambria Math" panose="02040503050406030204" pitchFamily="18" charset="0"/>
                      </a:rPr>
                      <m:t> </m:t>
                    </m:r>
                  </m:oMath>
                </a14:m>
                <a:r>
                  <a:rPr lang="en-US" sz="2100" dirty="0" smtClean="0"/>
                  <a:t>is the transition noise covariance</a:t>
                </a:r>
              </a:p>
              <a:p>
                <a:pPr>
                  <a:spcBef>
                    <a:spcPts val="0"/>
                  </a:spcBef>
                  <a:spcAft>
                    <a:spcPts val="600"/>
                  </a:spcAft>
                </a:pPr>
                <a:endParaRPr lang="en-US" sz="2100" dirty="0"/>
              </a:p>
              <a:p>
                <a:pPr>
                  <a:spcBef>
                    <a:spcPts val="0"/>
                  </a:spcBef>
                  <a:spcAft>
                    <a:spcPts val="600"/>
                  </a:spcAft>
                </a:pPr>
                <a:r>
                  <a:rPr lang="en-US" sz="2100" dirty="0" smtClean="0"/>
                  <a:t>H is the matrix for sensor output</a:t>
                </a:r>
              </a:p>
              <a:p>
                <a:pPr>
                  <a:spcBef>
                    <a:spcPts val="0"/>
                  </a:spcBef>
                  <a:spcAft>
                    <a:spcPts val="600"/>
                  </a:spcAft>
                </a:pPr>
                <a:r>
                  <a:rPr lang="en-US" sz="2200" dirty="0" smtClean="0"/>
                  <a:t> </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Σ</m:t>
                        </m:r>
                      </m:e>
                      <m:sub>
                        <m:r>
                          <a:rPr lang="en-US" sz="2200" b="0" i="1" smtClean="0">
                            <a:latin typeface="Cambria Math" panose="02040503050406030204" pitchFamily="18" charset="0"/>
                          </a:rPr>
                          <m:t>𝑧</m:t>
                        </m:r>
                      </m:sub>
                    </m:sSub>
                    <m:r>
                      <a:rPr lang="en-US" sz="2200" b="0" i="1">
                        <a:latin typeface="Cambria Math" panose="02040503050406030204" pitchFamily="18" charset="0"/>
                      </a:rPr>
                      <m:t> </m:t>
                    </m:r>
                  </m:oMath>
                </a14:m>
                <a:r>
                  <a:rPr lang="en-US" sz="2100" dirty="0" smtClean="0"/>
                  <a:t>is the sensor noise covariance.    </a:t>
                </a:r>
              </a:p>
              <a:p>
                <a:pPr marL="0" indent="0">
                  <a:spcBef>
                    <a:spcPts val="1200"/>
                  </a:spcBef>
                  <a:spcAft>
                    <a:spcPts val="1200"/>
                  </a:spcAft>
                  <a:buNone/>
                </a:pPr>
                <a:endParaRPr lang="en-US" sz="2300" dirty="0" smtClean="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42357" y="735107"/>
                <a:ext cx="9926978" cy="5912694"/>
              </a:xfrm>
              <a:blipFill rotWithShape="0">
                <a:blip r:embed="rId2"/>
                <a:stretch>
                  <a:fillRect l="-676"/>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933121" y="1667163"/>
            <a:ext cx="5813721" cy="1242291"/>
          </a:xfrm>
          <a:prstGeom prst="rect">
            <a:avLst/>
          </a:prstGeom>
        </p:spPr>
      </p:pic>
      <p:pic>
        <p:nvPicPr>
          <p:cNvPr id="3" name="Picture 2"/>
          <p:cNvPicPr>
            <a:picLocks noChangeAspect="1"/>
          </p:cNvPicPr>
          <p:nvPr/>
        </p:nvPicPr>
        <p:blipFill>
          <a:blip r:embed="rId4"/>
          <a:stretch>
            <a:fillRect/>
          </a:stretch>
        </p:blipFill>
        <p:spPr>
          <a:xfrm>
            <a:off x="1099555" y="2875579"/>
            <a:ext cx="8312300" cy="768981"/>
          </a:xfrm>
          <a:prstGeom prst="rect">
            <a:avLst/>
          </a:prstGeom>
        </p:spPr>
      </p:pic>
    </p:spTree>
    <p:extLst>
      <p:ext uri="{BB962C8B-B14F-4D97-AF65-F5344CB8AC3E}">
        <p14:creationId xmlns:p14="http://schemas.microsoft.com/office/powerpoint/2010/main" val="176375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9583971" cy="881449"/>
          </a:xfrm>
        </p:spPr>
        <p:txBody>
          <a:bodyPr>
            <a:normAutofit/>
          </a:bodyPr>
          <a:lstStyle/>
          <a:p>
            <a:r>
              <a:rPr lang="en-US" sz="3600" dirty="0" smtClean="0"/>
              <a:t>Trajectory Preprocessing</a:t>
            </a:r>
            <a:endParaRPr lang="en-US" sz="3600" dirty="0"/>
          </a:p>
        </p:txBody>
      </p:sp>
      <p:sp>
        <p:nvSpPr>
          <p:cNvPr id="11" name="Content Placeholder 2"/>
          <p:cNvSpPr>
            <a:spLocks noGrp="1"/>
          </p:cNvSpPr>
          <p:nvPr>
            <p:ph idx="1"/>
          </p:nvPr>
        </p:nvSpPr>
        <p:spPr>
          <a:xfrm>
            <a:off x="774440" y="1354427"/>
            <a:ext cx="10562253" cy="3506822"/>
          </a:xfrm>
        </p:spPr>
        <p:txBody>
          <a:bodyPr>
            <a:noAutofit/>
          </a:bodyPr>
          <a:lstStyle/>
          <a:p>
            <a:r>
              <a:rPr lang="en-US" sz="2300" dirty="0" smtClean="0"/>
              <a:t>Problems to solve with trajectories</a:t>
            </a:r>
          </a:p>
          <a:p>
            <a:pPr lvl="1"/>
            <a:r>
              <a:rPr lang="en-US" sz="2300" dirty="0" smtClean="0"/>
              <a:t>Lots of trajectories → lots of data</a:t>
            </a:r>
          </a:p>
          <a:p>
            <a:pPr lvl="1"/>
            <a:r>
              <a:rPr lang="en-US" sz="2300" dirty="0" smtClean="0"/>
              <a:t>Noise and Errors complicates analysis and inference</a:t>
            </a:r>
          </a:p>
          <a:p>
            <a:pPr lvl="2"/>
            <a:r>
              <a:rPr lang="en-US" sz="2300" dirty="0" smtClean="0"/>
              <a:t>Example, errors caused due inaccuracy from switch between GPS / Wi-Fi /cell phone tower signals.   </a:t>
            </a:r>
          </a:p>
          <a:p>
            <a:r>
              <a:rPr lang="en-US" sz="2300" dirty="0" smtClean="0"/>
              <a:t>Employ the </a:t>
            </a:r>
            <a:r>
              <a:rPr lang="en-US" sz="2300" i="1" dirty="0" smtClean="0">
                <a:solidFill>
                  <a:srgbClr val="C00000"/>
                </a:solidFill>
              </a:rPr>
              <a:t>data reduction and filtering techniques</a:t>
            </a:r>
            <a:endParaRPr lang="en-US" sz="2300" dirty="0"/>
          </a:p>
          <a:p>
            <a:pPr lvl="1"/>
            <a:r>
              <a:rPr lang="en-US" sz="2300" dirty="0" smtClean="0"/>
              <a:t>Specialized data compression for trajectories</a:t>
            </a:r>
          </a:p>
          <a:p>
            <a:pPr lvl="1"/>
            <a:r>
              <a:rPr lang="en-US" sz="2300" dirty="0" smtClean="0"/>
              <a:t>Principled filtering techniques </a:t>
            </a:r>
          </a:p>
        </p:txBody>
      </p:sp>
    </p:spTree>
    <p:extLst>
      <p:ext uri="{BB962C8B-B14F-4D97-AF65-F5344CB8AC3E}">
        <p14:creationId xmlns:p14="http://schemas.microsoft.com/office/powerpoint/2010/main" val="29096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69814" y="2770132"/>
            <a:ext cx="9583971" cy="1325563"/>
          </a:xfrm>
        </p:spPr>
        <p:txBody>
          <a:bodyPr>
            <a:normAutofit/>
          </a:bodyPr>
          <a:lstStyle/>
          <a:p>
            <a:r>
              <a:rPr lang="en-US" sz="3600" dirty="0" smtClean="0"/>
              <a:t>GPS Track Processing: Data Reduction</a:t>
            </a:r>
            <a:endParaRPr lang="en-US" sz="3600" dirty="0"/>
          </a:p>
        </p:txBody>
      </p:sp>
    </p:spTree>
    <p:extLst>
      <p:ext uri="{BB962C8B-B14F-4D97-AF65-F5344CB8AC3E}">
        <p14:creationId xmlns:p14="http://schemas.microsoft.com/office/powerpoint/2010/main" val="311463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9583971" cy="881449"/>
          </a:xfrm>
        </p:spPr>
        <p:txBody>
          <a:bodyPr>
            <a:normAutofit/>
          </a:bodyPr>
          <a:lstStyle/>
          <a:p>
            <a:r>
              <a:rPr lang="en-US" sz="3600" dirty="0" smtClean="0"/>
              <a:t>Trajectory Preprocessing - Compression</a:t>
            </a:r>
            <a:endParaRPr lang="en-US" sz="3600" dirty="0"/>
          </a:p>
        </p:txBody>
      </p:sp>
      <p:pic>
        <p:nvPicPr>
          <p:cNvPr id="6" name="Picture 4"/>
          <p:cNvPicPr>
            <a:picLocks noChangeAspect="1" noChangeArrowheads="1"/>
          </p:cNvPicPr>
          <p:nvPr/>
        </p:nvPicPr>
        <p:blipFill>
          <a:blip r:embed="rId2" cstate="print"/>
          <a:srcRect/>
          <a:stretch>
            <a:fillRect/>
          </a:stretch>
        </p:blipFill>
        <p:spPr bwMode="auto">
          <a:xfrm>
            <a:off x="1814805" y="1711264"/>
            <a:ext cx="8686800" cy="226357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 name="Rectangle 2"/>
              <p:cNvSpPr/>
              <p:nvPr/>
            </p:nvSpPr>
            <p:spPr>
              <a:xfrm>
                <a:off x="1140711" y="4552607"/>
                <a:ext cx="9948630" cy="1256522"/>
              </a:xfrm>
              <a:prstGeom prst="rect">
                <a:avLst/>
              </a:prstGeom>
              <a:noFill/>
              <a:ln>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spcAft>
                    <a:spcPts val="1200"/>
                  </a:spcAft>
                </a:pPr>
                <a:r>
                  <a:rPr lang="en-US" sz="2300" dirty="0" smtClean="0"/>
                  <a:t>Goal: Approximate the Trajectory (</a:t>
                </a:r>
                <a14:m>
                  <m:oMath xmlns:m="http://schemas.openxmlformats.org/officeDocument/2006/math">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𝑝</m:t>
                        </m:r>
                      </m:e>
                      <m:sub>
                        <m:r>
                          <a:rPr lang="en-US" sz="2300" b="0" i="1" smtClean="0">
                            <a:latin typeface="Cambria Math" panose="02040503050406030204" pitchFamily="18" charset="0"/>
                          </a:rPr>
                          <m:t>0</m:t>
                        </m:r>
                      </m:sub>
                    </m:sSub>
                    <m:r>
                      <a:rPr lang="en-US" sz="2300" b="0" i="1" smtClean="0">
                        <a:latin typeface="Cambria Math" panose="02040503050406030204" pitchFamily="18" charset="0"/>
                      </a:rPr>
                      <m:t> </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𝑝</m:t>
                        </m:r>
                      </m:e>
                      <m:sub>
                        <m:r>
                          <a:rPr lang="en-US" sz="2300" b="0" i="1" smtClean="0">
                            <a:latin typeface="Cambria Math" panose="02040503050406030204" pitchFamily="18" charset="0"/>
                          </a:rPr>
                          <m:t>1</m:t>
                        </m:r>
                      </m:sub>
                    </m:sSub>
                    <m:r>
                      <a:rPr lang="en-US" sz="2300" b="0" i="1" smtClean="0">
                        <a:latin typeface="Cambria Math" panose="02040503050406030204" pitchFamily="18" charset="0"/>
                      </a:rPr>
                      <m:t> </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𝑝</m:t>
                        </m:r>
                      </m:e>
                      <m:sub>
                        <m:r>
                          <a:rPr lang="en-US" sz="2300" b="0" i="1" smtClean="0">
                            <a:latin typeface="Cambria Math" panose="02040503050406030204" pitchFamily="18" charset="0"/>
                          </a:rPr>
                          <m:t>2</m:t>
                        </m:r>
                      </m:sub>
                    </m:sSub>
                    <m:r>
                      <a:rPr lang="en-US" sz="2300" b="0" i="1" smtClean="0">
                        <a:latin typeface="Cambria Math" panose="02040503050406030204" pitchFamily="18" charset="0"/>
                      </a:rPr>
                      <m:t> …</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𝑝</m:t>
                        </m:r>
                      </m:e>
                      <m:sub>
                        <m:r>
                          <a:rPr lang="en-US" sz="2300" b="0" i="1" smtClean="0">
                            <a:latin typeface="Cambria Math" panose="02040503050406030204" pitchFamily="18" charset="0"/>
                          </a:rPr>
                          <m:t>16</m:t>
                        </m:r>
                      </m:sub>
                    </m:sSub>
                  </m:oMath>
                </a14:m>
                <a:r>
                  <a:rPr lang="en-US" sz="2300" dirty="0" smtClean="0"/>
                  <a:t>) using few locations</a:t>
                </a:r>
              </a:p>
              <a:p>
                <a:pPr>
                  <a:spcAft>
                    <a:spcPts val="1200"/>
                  </a:spcAft>
                </a:pPr>
                <a:r>
                  <a:rPr lang="en-US" sz="2300" dirty="0" smtClean="0"/>
                  <a:t>Assumption: Object travels </a:t>
                </a:r>
                <a:r>
                  <a:rPr lang="en-US" sz="2300" dirty="0"/>
                  <a:t>i</a:t>
                </a:r>
                <a:r>
                  <a:rPr lang="en-US" sz="2300" dirty="0" smtClean="0"/>
                  <a:t>n straight lines between sampled points</a:t>
                </a:r>
                <a:endParaRPr lang="en-US" sz="2300" dirty="0"/>
              </a:p>
            </p:txBody>
          </p:sp>
        </mc:Choice>
        <mc:Fallback xmlns="">
          <p:sp>
            <p:nvSpPr>
              <p:cNvPr id="3" name="Rectangle 2"/>
              <p:cNvSpPr>
                <a:spLocks noRot="1" noChangeAspect="1" noMove="1" noResize="1" noEditPoints="1" noAdjustHandles="1" noChangeArrowheads="1" noChangeShapeType="1" noTextEdit="1"/>
              </p:cNvSpPr>
              <p:nvPr/>
            </p:nvSpPr>
            <p:spPr>
              <a:xfrm>
                <a:off x="1140711" y="4552607"/>
                <a:ext cx="9948630" cy="1256522"/>
              </a:xfrm>
              <a:prstGeom prst="rect">
                <a:avLst/>
              </a:prstGeom>
              <a:blipFill rotWithShape="0">
                <a:blip r:embed="rId3"/>
                <a:stretch>
                  <a:fillRect l="-796"/>
                </a:stretch>
              </a:blipFill>
              <a:ln>
                <a:solidFill>
                  <a:srgbClr val="0070C0"/>
                </a:solidFill>
              </a:ln>
              <a:effectLst/>
            </p:spPr>
            <p:txBody>
              <a:bodyPr/>
              <a:lstStyle/>
              <a:p>
                <a:r>
                  <a:rPr lang="en-US">
                    <a:noFill/>
                  </a:rPr>
                  <a:t> </a:t>
                </a:r>
              </a:p>
            </p:txBody>
          </p:sp>
        </mc:Fallback>
      </mc:AlternateContent>
    </p:spTree>
    <p:extLst>
      <p:ext uri="{BB962C8B-B14F-4D97-AF65-F5344CB8AC3E}">
        <p14:creationId xmlns:p14="http://schemas.microsoft.com/office/powerpoint/2010/main" val="43080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0546171" cy="881449"/>
          </a:xfrm>
        </p:spPr>
        <p:txBody>
          <a:bodyPr>
            <a:normAutofit fontScale="90000"/>
          </a:bodyPr>
          <a:lstStyle/>
          <a:p>
            <a:r>
              <a:rPr lang="en-US" sz="3600" dirty="0" smtClean="0"/>
              <a:t>Performance metrics for Trajectory Compression</a:t>
            </a:r>
            <a:endParaRPr lang="en-US" sz="3600" dirty="0"/>
          </a:p>
        </p:txBody>
      </p:sp>
      <p:sp>
        <p:nvSpPr>
          <p:cNvPr id="7" name="Content Placeholder 2"/>
          <p:cNvSpPr>
            <a:spLocks noGrp="1"/>
          </p:cNvSpPr>
          <p:nvPr>
            <p:ph idx="1"/>
          </p:nvPr>
        </p:nvSpPr>
        <p:spPr>
          <a:xfrm>
            <a:off x="830423" y="1208233"/>
            <a:ext cx="11159413" cy="5334000"/>
          </a:xfrm>
        </p:spPr>
        <p:txBody>
          <a:bodyPr>
            <a:noAutofit/>
          </a:bodyPr>
          <a:lstStyle/>
          <a:p>
            <a:pPr>
              <a:spcAft>
                <a:spcPts val="1200"/>
              </a:spcAft>
            </a:pPr>
            <a:r>
              <a:rPr lang="en-US" sz="2200" dirty="0" smtClean="0"/>
              <a:t>Trajectory data reduction techniques aims to reduce trajectory size w/o compromising much precision.</a:t>
            </a:r>
          </a:p>
          <a:p>
            <a:r>
              <a:rPr lang="en-US" sz="2200" dirty="0" smtClean="0"/>
              <a:t>Performance Metrics</a:t>
            </a:r>
          </a:p>
          <a:p>
            <a:pPr lvl="1"/>
            <a:r>
              <a:rPr lang="en-US" sz="2200" dirty="0" smtClean="0"/>
              <a:t>Processing time</a:t>
            </a:r>
          </a:p>
          <a:p>
            <a:pPr lvl="1"/>
            <a:r>
              <a:rPr lang="en-US" sz="2200" dirty="0" smtClean="0"/>
              <a:t>Compression Rate</a:t>
            </a:r>
          </a:p>
          <a:p>
            <a:pPr lvl="1">
              <a:spcAft>
                <a:spcPts val="1200"/>
              </a:spcAft>
            </a:pPr>
            <a:r>
              <a:rPr lang="en-US" sz="2200" dirty="0" smtClean="0"/>
              <a:t>Error Measure</a:t>
            </a:r>
          </a:p>
          <a:p>
            <a:r>
              <a:rPr lang="en-US" sz="2200" dirty="0" smtClean="0"/>
              <a:t>The distance between a location on the original trajectory and the corresponding estimated location on the approximated trajectory is used to measure the error introduced by data reduction. </a:t>
            </a:r>
          </a:p>
          <a:p>
            <a:pPr lvl="1"/>
            <a:r>
              <a:rPr lang="en-US" sz="2200" dirty="0" smtClean="0"/>
              <a:t>Examples are </a:t>
            </a:r>
            <a:r>
              <a:rPr lang="en-US" sz="2200" i="1" dirty="0" smtClean="0">
                <a:solidFill>
                  <a:srgbClr val="C00000"/>
                </a:solidFill>
              </a:rPr>
              <a:t>Perpendicular Euclidean Distance </a:t>
            </a:r>
            <a:r>
              <a:rPr lang="en-US" sz="2200" dirty="0" smtClean="0"/>
              <a:t>or </a:t>
            </a:r>
            <a:r>
              <a:rPr lang="en-US" sz="2200" i="1" dirty="0" smtClean="0">
                <a:solidFill>
                  <a:srgbClr val="C00000"/>
                </a:solidFill>
              </a:rPr>
              <a:t>Time Synchronized Euclidean Distance</a:t>
            </a:r>
            <a:r>
              <a:rPr lang="en-US" sz="2200" dirty="0" smtClean="0"/>
              <a:t>.</a:t>
            </a:r>
          </a:p>
          <a:p>
            <a:endParaRPr lang="en-US" sz="2400" dirty="0"/>
          </a:p>
        </p:txBody>
      </p:sp>
    </p:spTree>
    <p:extLst>
      <p:ext uri="{BB962C8B-B14F-4D97-AF65-F5344CB8AC3E}">
        <p14:creationId xmlns:p14="http://schemas.microsoft.com/office/powerpoint/2010/main" val="186387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smtClean="0"/>
              <a:t>Common </a:t>
            </a:r>
            <a:r>
              <a:rPr lang="en-US" sz="3000" dirty="0"/>
              <a:t>Error Measures: Perpendicular Euclidean </a:t>
            </a:r>
            <a:r>
              <a:rPr lang="en-US" sz="3000" dirty="0" smtClean="0"/>
              <a:t>Distance</a:t>
            </a:r>
            <a:endParaRPr lang="en-US" sz="3000" dirty="0"/>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877077" y="1180031"/>
                <a:ext cx="11187405" cy="4828884"/>
              </a:xfrm>
            </p:spPr>
            <p:txBody>
              <a:bodyPr>
                <a:normAutofit lnSpcReduction="10000"/>
              </a:bodyPr>
              <a:lstStyle/>
              <a:p>
                <a:endParaRPr lang="en-US" dirty="0" smtClean="0"/>
              </a:p>
              <a:p>
                <a:endParaRPr lang="en-US" dirty="0" smtClean="0"/>
              </a:p>
              <a:p>
                <a:endParaRPr lang="en-US" dirty="0" smtClean="0"/>
              </a:p>
              <a:p>
                <a:endParaRPr lang="en-US" dirty="0" smtClean="0"/>
              </a:p>
              <a:p>
                <a:pPr>
                  <a:spcAft>
                    <a:spcPts val="600"/>
                  </a:spcAft>
                </a:pPr>
                <a:r>
                  <a:rPr lang="en-US" sz="2200" dirty="0" smtClean="0"/>
                  <a:t>Trajectory approximated by line segments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0</m:t>
                        </m:r>
                      </m:sub>
                    </m:sSub>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b="0" i="1" smtClean="0">
                            <a:latin typeface="Cambria Math" panose="02040503050406030204" pitchFamily="18" charset="0"/>
                          </a:rPr>
                          <m:t>5</m:t>
                        </m:r>
                      </m:sub>
                    </m:sSub>
                    <m:r>
                      <a:rPr lang="en-US" sz="2200" b="0" i="1">
                        <a:latin typeface="Cambria Math" panose="02040503050406030204" pitchFamily="18" charset="0"/>
                      </a:rPr>
                      <m:t> </m:t>
                    </m:r>
                    <m:r>
                      <a:rPr lang="en-US" sz="2200" b="0" i="1" smtClean="0">
                        <a:latin typeface="Cambria Math" panose="02040503050406030204" pitchFamily="18" charset="0"/>
                      </a:rPr>
                      <m:t>𝑎𝑛𝑑</m:t>
                    </m:r>
                    <m:r>
                      <a:rPr lang="en-US" sz="2200" b="0" i="1" smtClean="0">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b="0" i="1" smtClean="0">
                            <a:latin typeface="Cambria Math" panose="02040503050406030204" pitchFamily="18" charset="0"/>
                          </a:rPr>
                          <m:t>5</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𝑝</m:t>
                        </m:r>
                      </m:e>
                      <m:sub>
                        <m:r>
                          <a:rPr lang="en-US" sz="2200" b="0" i="1" smtClean="0">
                            <a:latin typeface="Cambria Math" panose="02040503050406030204" pitchFamily="18" charset="0"/>
                          </a:rPr>
                          <m:t>16</m:t>
                        </m:r>
                      </m:sub>
                    </m:sSub>
                  </m:oMath>
                </a14:m>
                <a:r>
                  <a:rPr lang="en-US" sz="2200" dirty="0" smtClean="0"/>
                  <a:t> in this example)</a:t>
                </a:r>
              </a:p>
              <a:p>
                <a:pPr>
                  <a:spcAft>
                    <a:spcPts val="600"/>
                  </a:spcAft>
                </a:pPr>
                <a:r>
                  <a:rPr lang="en-US" sz="2200" dirty="0" smtClean="0"/>
                  <a:t>Other points are projected to these segments (</a:t>
                </a:r>
                <a14:m>
                  <m:oMath xmlns:m="http://schemas.openxmlformats.org/officeDocument/2006/math">
                    <m:sSubSup>
                      <m:sSubSupPr>
                        <m:ctrlPr>
                          <a:rPr lang="en-US" sz="2200" b="0" i="1" smtClean="0">
                            <a:latin typeface="Cambria Math" panose="02040503050406030204" pitchFamily="18" charset="0"/>
                          </a:rPr>
                        </m:ctrlPr>
                      </m:sSubSupPr>
                      <m:e>
                        <m:r>
                          <a:rPr lang="en-US" sz="2200" i="1">
                            <a:latin typeface="Cambria Math" panose="02040503050406030204" pitchFamily="18" charset="0"/>
                          </a:rPr>
                          <m:t>𝑝</m:t>
                        </m:r>
                      </m:e>
                      <m:sub>
                        <m:r>
                          <a:rPr lang="en-US" sz="2200" b="0" i="1" smtClean="0">
                            <a:latin typeface="Cambria Math" panose="02040503050406030204" pitchFamily="18" charset="0"/>
                          </a:rPr>
                          <m:t>1</m:t>
                        </m:r>
                      </m:sub>
                      <m:sup>
                        <m:r>
                          <a:rPr lang="en-US" sz="2200" b="0" i="1" smtClean="0">
                            <a:latin typeface="Cambria Math" panose="02040503050406030204" pitchFamily="18" charset="0"/>
                          </a:rPr>
                          <m:t>′</m:t>
                        </m:r>
                      </m:sup>
                    </m:sSubSup>
                    <m:r>
                      <a:rPr lang="en-US" sz="2200" b="0" i="1" smtClean="0">
                        <a:latin typeface="Cambria Math" panose="02040503050406030204" pitchFamily="18" charset="0"/>
                      </a:rPr>
                      <m:t> </m:t>
                    </m:r>
                    <m:sSubSup>
                      <m:sSubSupPr>
                        <m:ctrlPr>
                          <a:rPr lang="en-US" sz="2200" b="0" i="1" smtClean="0">
                            <a:latin typeface="Cambria Math" panose="02040503050406030204" pitchFamily="18" charset="0"/>
                          </a:rPr>
                        </m:ctrlPr>
                      </m:sSubSupPr>
                      <m:e>
                        <m:r>
                          <a:rPr lang="en-US" sz="2200" i="1">
                            <a:latin typeface="Cambria Math" panose="02040503050406030204" pitchFamily="18" charset="0"/>
                          </a:rPr>
                          <m:t>𝑝</m:t>
                        </m:r>
                      </m:e>
                      <m:sub>
                        <m:r>
                          <a:rPr lang="en-US" sz="2200" b="0" i="1" smtClean="0">
                            <a:latin typeface="Cambria Math" panose="02040503050406030204" pitchFamily="18" charset="0"/>
                          </a:rPr>
                          <m:t>2</m:t>
                        </m:r>
                      </m:sub>
                      <m:sup>
                        <m:r>
                          <a:rPr lang="en-US" sz="2200" b="0" i="1" smtClean="0">
                            <a:latin typeface="Cambria Math" panose="02040503050406030204" pitchFamily="18" charset="0"/>
                          </a:rPr>
                          <m:t>′</m:t>
                        </m:r>
                      </m:sup>
                    </m:sSubSup>
                  </m:oMath>
                </a14:m>
                <a:r>
                  <a:rPr lang="en-US" sz="2200" dirty="0" smtClean="0"/>
                  <a:t> </a:t>
                </a:r>
                <a:r>
                  <a:rPr lang="en-US" sz="2200" dirty="0" err="1" smtClean="0"/>
                  <a:t>etc</a:t>
                </a:r>
                <a:r>
                  <a:rPr lang="en-US" sz="2200" dirty="0" smtClean="0"/>
                  <a:t>)</a:t>
                </a:r>
              </a:p>
              <a:p>
                <a:pPr>
                  <a:spcAft>
                    <a:spcPts val="600"/>
                  </a:spcAft>
                </a:pPr>
                <a:r>
                  <a:rPr lang="en-US" sz="2100" dirty="0" smtClean="0"/>
                  <a:t> Total error = sum of distances between original sampled points and their projections</a:t>
                </a:r>
              </a:p>
              <a:p>
                <a:pPr>
                  <a:spcAft>
                    <a:spcPts val="600"/>
                  </a:spcAft>
                </a:pPr>
                <a:r>
                  <a:rPr lang="en-US" sz="2100" dirty="0" smtClean="0"/>
                  <a:t>Can use average as well.</a:t>
                </a:r>
              </a:p>
              <a:p>
                <a:pPr>
                  <a:spcAft>
                    <a:spcPts val="600"/>
                  </a:spcAft>
                </a:pPr>
                <a:r>
                  <a:rPr lang="en-US" sz="2100" dirty="0" smtClean="0">
                    <a:solidFill>
                      <a:srgbClr val="FF0000"/>
                    </a:solidFill>
                  </a:rPr>
                  <a:t>What if sample points in original trajectory is not good?</a:t>
                </a:r>
              </a:p>
              <a:p>
                <a:pPr lvl="1">
                  <a:spcAft>
                    <a:spcPts val="600"/>
                  </a:spcAft>
                </a:pPr>
                <a:r>
                  <a:rPr lang="en-US" sz="2200" dirty="0" smtClean="0">
                    <a:solidFill>
                      <a:srgbClr val="0070C0"/>
                    </a:solidFill>
                  </a:rPr>
                  <a:t>Insert pseudo sampled points</a:t>
                </a:r>
                <a:r>
                  <a:rPr lang="en-US" sz="1700" dirty="0" smtClean="0">
                    <a:solidFill>
                      <a:srgbClr val="FF0000"/>
                    </a:solidFill>
                  </a:rPr>
                  <a:t> </a:t>
                </a:r>
                <a:endParaRPr lang="en-US" dirty="0">
                  <a:solidFill>
                    <a:srgbClr val="FF0000"/>
                  </a:solidFill>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877077" y="1180031"/>
                <a:ext cx="11187405" cy="4828884"/>
              </a:xfrm>
              <a:blipFill rotWithShape="0">
                <a:blip r:embed="rId2"/>
                <a:stretch>
                  <a:fillRect l="-599"/>
                </a:stretch>
              </a:blipFill>
            </p:spPr>
            <p:txBody>
              <a:bodyPr/>
              <a:lstStyle/>
              <a:p>
                <a:r>
                  <a:rPr lang="en-US">
                    <a:noFill/>
                  </a:rPr>
                  <a:t> </a:t>
                </a:r>
              </a:p>
            </p:txBody>
          </p:sp>
        </mc:Fallback>
      </mc:AlternateContent>
      <p:pic>
        <p:nvPicPr>
          <p:cNvPr id="8" name="Picture 2"/>
          <p:cNvPicPr>
            <a:picLocks noChangeAspect="1" noChangeArrowheads="1"/>
          </p:cNvPicPr>
          <p:nvPr/>
        </p:nvPicPr>
        <p:blipFill>
          <a:blip r:embed="rId3" cstate="print"/>
          <a:srcRect/>
          <a:stretch>
            <a:fillRect/>
          </a:stretch>
        </p:blipFill>
        <p:spPr bwMode="auto">
          <a:xfrm>
            <a:off x="2202582" y="881449"/>
            <a:ext cx="8188584" cy="1883122"/>
          </a:xfrm>
          <a:prstGeom prst="rect">
            <a:avLst/>
          </a:prstGeom>
          <a:noFill/>
          <a:ln w="9525">
            <a:noFill/>
            <a:miter lim="800000"/>
            <a:headEnd/>
            <a:tailEnd/>
          </a:ln>
        </p:spPr>
      </p:pic>
    </p:spTree>
    <p:extLst>
      <p:ext uri="{BB962C8B-B14F-4D97-AF65-F5344CB8AC3E}">
        <p14:creationId xmlns:p14="http://schemas.microsoft.com/office/powerpoint/2010/main" val="276614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1000"/>
                                        <p:tgtEl>
                                          <p:spTgt spid="6">
                                            <p:txEl>
                                              <p:pRg st="6" end="6"/>
                                            </p:txEl>
                                          </p:spTgt>
                                        </p:tgtEl>
                                      </p:cBhvr>
                                    </p:animEffect>
                                    <p:anim calcmode="lin" valueType="num">
                                      <p:cBhvr>
                                        <p:cTn id="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1000"/>
                                        <p:tgtEl>
                                          <p:spTgt spid="6">
                                            <p:txEl>
                                              <p:pRg st="7" end="7"/>
                                            </p:txEl>
                                          </p:spTgt>
                                        </p:tgtEl>
                                      </p:cBhvr>
                                    </p:animEffect>
                                    <p:anim calcmode="lin" valueType="num">
                                      <p:cBhvr>
                                        <p:cTn id="1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fade">
                                      <p:cBhvr>
                                        <p:cTn id="19" dur="1000"/>
                                        <p:tgtEl>
                                          <p:spTgt spid="6">
                                            <p:txEl>
                                              <p:pRg st="8" end="8"/>
                                            </p:txEl>
                                          </p:spTgt>
                                        </p:tgtEl>
                                      </p:cBhvr>
                                    </p:animEffect>
                                    <p:anim calcmode="lin" valueType="num">
                                      <p:cBhvr>
                                        <p:cTn id="2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8" end="8"/>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animEffect transition="in" filter="fade">
                                      <p:cBhvr>
                                        <p:cTn id="24" dur="1000"/>
                                        <p:tgtEl>
                                          <p:spTgt spid="6">
                                            <p:txEl>
                                              <p:pRg st="9" end="9"/>
                                            </p:txEl>
                                          </p:spTgt>
                                        </p:tgtEl>
                                      </p:cBhvr>
                                    </p:animEffect>
                                    <p:anim calcmode="lin" valueType="num">
                                      <p:cBhvr>
                                        <p:cTn id="2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level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name="Presentation level design" id="{00E2FDB5-77A3-416C-8232-A2B8AB0B9A01}" vid="{6E3E8A63-E899-4F92-AFE5-C80B3CCFC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design slides (Level design)</Template>
  <TotalTime>0</TotalTime>
  <Words>1591</Words>
  <Application>Microsoft Office PowerPoint</Application>
  <PresentationFormat>Widescreen</PresentationFormat>
  <Paragraphs>344</Paragraphs>
  <Slides>42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ＭＳ Ｐゴシック</vt:lpstr>
      <vt:lpstr>Arial</vt:lpstr>
      <vt:lpstr>Arial</vt:lpstr>
      <vt:lpstr>Cambria Math</vt:lpstr>
      <vt:lpstr>Century Gothic</vt:lpstr>
      <vt:lpstr>Times New Roman</vt:lpstr>
      <vt:lpstr>Wingdings</vt:lpstr>
      <vt:lpstr>Presentation level design</vt:lpstr>
      <vt:lpstr>Introduction to Spatial Computing CSE 5ISC</vt:lpstr>
      <vt:lpstr>GPS Tracking</vt:lpstr>
      <vt:lpstr>GPS Track Processing</vt:lpstr>
      <vt:lpstr>GPS Tracking</vt:lpstr>
      <vt:lpstr>Trajectory Preprocessing</vt:lpstr>
      <vt:lpstr>GPS Track Processing: Data Reduction</vt:lpstr>
      <vt:lpstr>Trajectory Preprocessing - Compression</vt:lpstr>
      <vt:lpstr>Performance metrics for Trajectory Compression</vt:lpstr>
      <vt:lpstr>Common Error Measures: Perpendicular Euclidean Distance</vt:lpstr>
      <vt:lpstr>Common Error Measures: Time Synchronized Distance</vt:lpstr>
      <vt:lpstr>Trajectory Data Reduction Techniques</vt:lpstr>
      <vt:lpstr>Trajectory Data Reduction Techniques</vt:lpstr>
      <vt:lpstr>Batched Compression: Douglas-Peucker Algorithm</vt:lpstr>
      <vt:lpstr>Batched Compression: Douglas-Peucker (DP) Algorithm</vt:lpstr>
      <vt:lpstr>Batched Compression: Other Algorithms</vt:lpstr>
      <vt:lpstr>Trajectory Data Reduction Techniques</vt:lpstr>
      <vt:lpstr>Online Data reduction Techniques: Reservoir sampling</vt:lpstr>
      <vt:lpstr>Online Data reduction Techniques: Sliding Window</vt:lpstr>
      <vt:lpstr>Illustration of Sliding Window</vt:lpstr>
      <vt:lpstr>Illustration of Opening Window</vt:lpstr>
      <vt:lpstr>Reduction based on Speed and Direction</vt:lpstr>
      <vt:lpstr>GPS Track Processing: Filtering Techniques</vt:lpstr>
      <vt:lpstr>GPS Track Processing: Filtering Techniques</vt:lpstr>
      <vt:lpstr>Filtering Techniques: Mean Filter</vt:lpstr>
      <vt:lpstr>Filtering Techniques: Mean Filter</vt:lpstr>
      <vt:lpstr>Filtering Techniques: Mean Filter</vt:lpstr>
      <vt:lpstr>Filtering Techniques: Median Filter</vt:lpstr>
      <vt:lpstr>Filtering Techniques: Median Filter</vt:lpstr>
      <vt:lpstr>Filtering Techniques: Median Filter</vt:lpstr>
      <vt:lpstr>Filtering Techniques: Kalman Filtering</vt:lpstr>
      <vt:lpstr>Gentle Introduction to Hidden Markov Models</vt:lpstr>
      <vt:lpstr>Gentle Introduction to HMM: Markov Chains</vt:lpstr>
      <vt:lpstr>Gentle Introduction to HMM</vt:lpstr>
      <vt:lpstr>Gentle Introduction to HMM</vt:lpstr>
      <vt:lpstr>Gentle Introduction to HMM</vt:lpstr>
      <vt:lpstr>Filtering in Hidden Markov Models</vt:lpstr>
      <vt:lpstr>Filtering in Hidden Markov Models</vt:lpstr>
      <vt:lpstr>Filtering in Hidden Markov Models</vt:lpstr>
      <vt:lpstr>Kalman Filters</vt:lpstr>
      <vt:lpstr>Gaussian Distributions</vt:lpstr>
      <vt:lpstr>Fitlering in Kalman Filters – 1-d case</vt:lpstr>
      <vt:lpstr>Fitlering in Kalman Filters for multivariate case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2015-07-29T05:08:48Z</dcterms:created>
  <dcterms:modified xsi:type="dcterms:W3CDTF">2015-09-11T10:29:59Z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