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25"/>
  </p:notesMasterIdLst>
  <p:handoutMasterIdLst>
    <p:handoutMasterId r:id="rId26"/>
  </p:handoutMasterIdLst>
  <p:sldIdLst>
    <p:sldId id="257" r:id="rId3"/>
    <p:sldId id="285" r:id="rId4"/>
    <p:sldId id="284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61" r:id="rId16"/>
    <p:sldId id="274" r:id="rId17"/>
    <p:sldId id="275" r:id="rId18"/>
    <p:sldId id="276" r:id="rId19"/>
    <p:sldId id="277" r:id="rId20"/>
    <p:sldId id="296" r:id="rId21"/>
    <p:sldId id="281" r:id="rId22"/>
    <p:sldId id="297" r:id="rId23"/>
    <p:sldId id="28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9/7/2015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9/7/2015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9/7/2015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9/7/2015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9/7/2015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9/7/2015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9/7/2015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Subtitle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Execution Trace of Fortune’s Algorithm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65" y="1546831"/>
            <a:ext cx="5531550" cy="53111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58765" y="370944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535662" y="599263"/>
            <a:ext cx="527616" cy="206633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69160" y="4168381"/>
            <a:ext cx="480829" cy="2094345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855104" y="2010499"/>
            <a:ext cx="2033293" cy="215788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689144" y="2665595"/>
            <a:ext cx="2374134" cy="820647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063278" y="2665596"/>
            <a:ext cx="1758704" cy="1502785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260064" y="3831715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60647" y="3847878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16039" y="3770523"/>
            <a:ext cx="942975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2019300" y="511861"/>
            <a:ext cx="6057900" cy="2206485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C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-252612" y="868567"/>
            <a:ext cx="5707027" cy="2133063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3128037" y="2845160"/>
            <a:ext cx="598" cy="9318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161238" y="4508736"/>
            <a:ext cx="1653309" cy="433302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FF"/>
                </a:solidFill>
              </a:rPr>
              <a:t>Site Event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2987893" y="3917602"/>
            <a:ext cx="209417" cy="586220"/>
          </a:xfrm>
          <a:prstGeom prst="downArrow">
            <a:avLst/>
          </a:prstGeom>
          <a:solidFill>
            <a:srgbClr val="0000FF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2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65" y="1546831"/>
            <a:ext cx="5531550" cy="53111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58765" y="370944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535662" y="599263"/>
            <a:ext cx="527616" cy="206633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69160" y="4168381"/>
            <a:ext cx="480829" cy="2094345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855104" y="2010499"/>
            <a:ext cx="2033293" cy="215788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689144" y="2665595"/>
            <a:ext cx="2374134" cy="820647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063278" y="2665596"/>
            <a:ext cx="1758704" cy="1502785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234207" y="4007657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34790" y="4023820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90182" y="3946465"/>
            <a:ext cx="942975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1737263" y="557901"/>
            <a:ext cx="6722419" cy="2206485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C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-248699" y="1001959"/>
            <a:ext cx="5707027" cy="2133063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730371" y="2338014"/>
            <a:ext cx="814816" cy="1556556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0070C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65" y="1546831"/>
            <a:ext cx="5531550" cy="53111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58765" y="370944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535662" y="599263"/>
            <a:ext cx="527616" cy="206633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69160" y="4168381"/>
            <a:ext cx="480829" cy="2094345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855104" y="2010499"/>
            <a:ext cx="2033293" cy="215788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689144" y="2665595"/>
            <a:ext cx="2374134" cy="820647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063278" y="2665596"/>
            <a:ext cx="1758704" cy="1502785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234207" y="4007657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34790" y="4023820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90182" y="3946465"/>
            <a:ext cx="942975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1737263" y="557901"/>
            <a:ext cx="6722419" cy="2206485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C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-248699" y="1001959"/>
            <a:ext cx="5707027" cy="2133063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730371" y="2338014"/>
            <a:ext cx="814816" cy="1556556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0070C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50744" y="4742252"/>
            <a:ext cx="2147728" cy="790368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FF"/>
                </a:solidFill>
              </a:rPr>
              <a:t>Upcoming Circle  Event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3953454" y="4151118"/>
            <a:ext cx="209417" cy="586220"/>
          </a:xfrm>
          <a:prstGeom prst="downArrow">
            <a:avLst/>
          </a:prstGeom>
          <a:solidFill>
            <a:srgbClr val="0000FF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743453" y="4113788"/>
            <a:ext cx="9429750" cy="0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6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65" y="1546831"/>
            <a:ext cx="5531550" cy="53111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58765" y="370944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535662" y="599263"/>
            <a:ext cx="527616" cy="206633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69160" y="4168381"/>
            <a:ext cx="480829" cy="2094345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855104" y="2010499"/>
            <a:ext cx="2033293" cy="215788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689144" y="2665595"/>
            <a:ext cx="2374134" cy="820647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063278" y="2665596"/>
            <a:ext cx="1758704" cy="1502785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234207" y="4007657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34790" y="4023820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90182" y="3946465"/>
            <a:ext cx="942975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1737263" y="557901"/>
            <a:ext cx="6722419" cy="2206485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C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-248699" y="1001959"/>
            <a:ext cx="5707027" cy="2133063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730371" y="2338014"/>
            <a:ext cx="814816" cy="1556556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0070C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50744" y="4742252"/>
            <a:ext cx="2147728" cy="790368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FF"/>
                </a:solidFill>
              </a:rPr>
              <a:t>Upcoming Circle  Event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3953454" y="4151118"/>
            <a:ext cx="209417" cy="586220"/>
          </a:xfrm>
          <a:prstGeom prst="downArrow">
            <a:avLst/>
          </a:prstGeom>
          <a:solidFill>
            <a:srgbClr val="0000FF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743453" y="4113788"/>
            <a:ext cx="9429750" cy="0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Brace 4"/>
          <p:cNvSpPr/>
          <p:nvPr/>
        </p:nvSpPr>
        <p:spPr>
          <a:xfrm rot="3262007">
            <a:off x="3665830" y="2571411"/>
            <a:ext cx="294980" cy="534429"/>
          </a:xfrm>
          <a:prstGeom prst="rightBrace">
            <a:avLst>
              <a:gd name="adj1" fmla="val 8333"/>
              <a:gd name="adj2" fmla="val 51332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675874" y="3043384"/>
            <a:ext cx="3176661" cy="790368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FF"/>
                </a:solidFill>
              </a:rPr>
              <a:t>Portion of Beach Line which will Disappear</a:t>
            </a:r>
            <a:endParaRPr lang="en-US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13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31" y="1232083"/>
            <a:ext cx="4781550" cy="45910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63715" y="399519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6"/>
            <a:endCxn id="11" idx="3"/>
          </p:cNvCxnSpPr>
          <p:nvPr/>
        </p:nvCxnSpPr>
        <p:spPr>
          <a:xfrm flipV="1">
            <a:off x="2670175" y="1748475"/>
            <a:ext cx="2379315" cy="65904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1"/>
            <a:endCxn id="6" idx="5"/>
          </p:cNvCxnSpPr>
          <p:nvPr/>
        </p:nvCxnSpPr>
        <p:spPr>
          <a:xfrm flipH="1" flipV="1">
            <a:off x="2649886" y="2456499"/>
            <a:ext cx="1534118" cy="1558990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7"/>
            <a:endCxn id="11" idx="4"/>
          </p:cNvCxnSpPr>
          <p:nvPr/>
        </p:nvCxnSpPr>
        <p:spPr>
          <a:xfrm flipV="1">
            <a:off x="4281971" y="1768765"/>
            <a:ext cx="816503" cy="2246724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6"/>
            <a:endCxn id="13" idx="2"/>
          </p:cNvCxnSpPr>
          <p:nvPr/>
        </p:nvCxnSpPr>
        <p:spPr>
          <a:xfrm>
            <a:off x="4302260" y="4064472"/>
            <a:ext cx="4144395" cy="784619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6"/>
            <a:endCxn id="13" idx="0"/>
          </p:cNvCxnSpPr>
          <p:nvPr/>
        </p:nvCxnSpPr>
        <p:spPr>
          <a:xfrm>
            <a:off x="5167746" y="1699492"/>
            <a:ext cx="3348182" cy="3080326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 txBox="1">
            <a:spLocks/>
          </p:cNvSpPr>
          <p:nvPr/>
        </p:nvSpPr>
        <p:spPr>
          <a:xfrm>
            <a:off x="595746" y="68743"/>
            <a:ext cx="11596254" cy="647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Another Example for </a:t>
            </a:r>
            <a:r>
              <a:rPr lang="en-US" sz="3200" smtClean="0"/>
              <a:t>Fortune’s Algorithm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240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31" y="1232083"/>
            <a:ext cx="4781550" cy="45910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63715" y="399519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6"/>
            <a:endCxn id="11" idx="3"/>
          </p:cNvCxnSpPr>
          <p:nvPr/>
        </p:nvCxnSpPr>
        <p:spPr>
          <a:xfrm flipV="1">
            <a:off x="2670175" y="1748475"/>
            <a:ext cx="2379315" cy="65904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1"/>
            <a:endCxn id="6" idx="5"/>
          </p:cNvCxnSpPr>
          <p:nvPr/>
        </p:nvCxnSpPr>
        <p:spPr>
          <a:xfrm flipH="1" flipV="1">
            <a:off x="2649886" y="2456499"/>
            <a:ext cx="1534118" cy="1558990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7"/>
            <a:endCxn id="11" idx="4"/>
          </p:cNvCxnSpPr>
          <p:nvPr/>
        </p:nvCxnSpPr>
        <p:spPr>
          <a:xfrm flipV="1">
            <a:off x="4281971" y="1768765"/>
            <a:ext cx="816503" cy="2246724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6"/>
            <a:endCxn id="13" idx="2"/>
          </p:cNvCxnSpPr>
          <p:nvPr/>
        </p:nvCxnSpPr>
        <p:spPr>
          <a:xfrm>
            <a:off x="4302260" y="4064472"/>
            <a:ext cx="4144395" cy="784619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6"/>
            <a:endCxn id="13" idx="0"/>
          </p:cNvCxnSpPr>
          <p:nvPr/>
        </p:nvCxnSpPr>
        <p:spPr>
          <a:xfrm>
            <a:off x="5167746" y="1699492"/>
            <a:ext cx="3348182" cy="3080326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3535661" y="599262"/>
            <a:ext cx="933334" cy="36165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1459345" y="1817748"/>
            <a:ext cx="7481337" cy="251627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192244" y="1423832"/>
            <a:ext cx="727856" cy="435754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383150" y="1520339"/>
            <a:ext cx="2777981" cy="343130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222997" y="1423832"/>
            <a:ext cx="3147390" cy="305026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140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31" y="1232083"/>
            <a:ext cx="4781550" cy="45910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63715" y="399519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6"/>
            <a:endCxn id="11" idx="3"/>
          </p:cNvCxnSpPr>
          <p:nvPr/>
        </p:nvCxnSpPr>
        <p:spPr>
          <a:xfrm flipV="1">
            <a:off x="2670175" y="1748475"/>
            <a:ext cx="2379315" cy="65904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1"/>
            <a:endCxn id="6" idx="5"/>
          </p:cNvCxnSpPr>
          <p:nvPr/>
        </p:nvCxnSpPr>
        <p:spPr>
          <a:xfrm flipH="1" flipV="1">
            <a:off x="2649886" y="2456499"/>
            <a:ext cx="1534118" cy="1558990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7"/>
            <a:endCxn id="11" idx="4"/>
          </p:cNvCxnSpPr>
          <p:nvPr/>
        </p:nvCxnSpPr>
        <p:spPr>
          <a:xfrm flipV="1">
            <a:off x="4281971" y="1768765"/>
            <a:ext cx="816503" cy="2246724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6"/>
            <a:endCxn id="13" idx="2"/>
          </p:cNvCxnSpPr>
          <p:nvPr/>
        </p:nvCxnSpPr>
        <p:spPr>
          <a:xfrm>
            <a:off x="4302260" y="4064472"/>
            <a:ext cx="4144395" cy="784619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6"/>
            <a:endCxn id="13" idx="0"/>
          </p:cNvCxnSpPr>
          <p:nvPr/>
        </p:nvCxnSpPr>
        <p:spPr>
          <a:xfrm>
            <a:off x="5167746" y="1699492"/>
            <a:ext cx="3348182" cy="3080326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3535661" y="599262"/>
            <a:ext cx="537576" cy="20885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222997" y="2687782"/>
            <a:ext cx="1850240" cy="178631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4073237" y="2687782"/>
            <a:ext cx="2493818" cy="83127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192244" y="3519055"/>
            <a:ext cx="374811" cy="2262319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557819" y="1529577"/>
            <a:ext cx="1594076" cy="19987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97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31" y="1232083"/>
            <a:ext cx="4781550" cy="45910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63715" y="399519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535661" y="599262"/>
            <a:ext cx="537576" cy="20885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222997" y="2687782"/>
            <a:ext cx="1850240" cy="1786317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4073237" y="2687782"/>
            <a:ext cx="2493818" cy="831273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192244" y="3519055"/>
            <a:ext cx="374811" cy="2262319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557819" y="1529577"/>
            <a:ext cx="1594076" cy="1998714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789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31" y="1232083"/>
            <a:ext cx="4781550" cy="45910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63715" y="399519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535661" y="599262"/>
            <a:ext cx="537576" cy="20885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222997" y="2687782"/>
            <a:ext cx="1850240" cy="1786317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4073237" y="2687782"/>
            <a:ext cx="2493818" cy="831273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192244" y="3519055"/>
            <a:ext cx="374811" cy="2262319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557819" y="1529577"/>
            <a:ext cx="1594076" cy="1998714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821394" y="1766838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21977" y="1783001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77369" y="1705646"/>
            <a:ext cx="942975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783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31" y="1232083"/>
            <a:ext cx="4781550" cy="45910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63715" y="399519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356517" y="-78059"/>
            <a:ext cx="716721" cy="276584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222997" y="2687782"/>
            <a:ext cx="1850240" cy="1786317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4073237" y="2687782"/>
            <a:ext cx="2493818" cy="831273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192244" y="3519055"/>
            <a:ext cx="374811" cy="2262319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557819" y="1529577"/>
            <a:ext cx="1594076" cy="1998714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3751919" y="17820"/>
            <a:ext cx="2762953" cy="2022447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C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2590757" y="195220"/>
            <a:ext cx="20289" cy="215850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640499" y="2465102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441082" y="2481265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96474" y="2403910"/>
            <a:ext cx="942975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459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65" y="1546831"/>
            <a:ext cx="5531550" cy="53111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58765" y="370944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6"/>
            <a:endCxn id="11" idx="3"/>
          </p:cNvCxnSpPr>
          <p:nvPr/>
        </p:nvCxnSpPr>
        <p:spPr>
          <a:xfrm flipV="1">
            <a:off x="2670175" y="1748475"/>
            <a:ext cx="2379315" cy="65904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1"/>
            <a:endCxn id="6" idx="5"/>
          </p:cNvCxnSpPr>
          <p:nvPr/>
        </p:nvCxnSpPr>
        <p:spPr>
          <a:xfrm flipH="1" flipV="1">
            <a:off x="2649886" y="2456499"/>
            <a:ext cx="429168" cy="1273240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7"/>
            <a:endCxn id="11" idx="4"/>
          </p:cNvCxnSpPr>
          <p:nvPr/>
        </p:nvCxnSpPr>
        <p:spPr>
          <a:xfrm flipV="1">
            <a:off x="3177021" y="1768765"/>
            <a:ext cx="1921453" cy="1960974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6"/>
            <a:endCxn id="13" idx="2"/>
          </p:cNvCxnSpPr>
          <p:nvPr/>
        </p:nvCxnSpPr>
        <p:spPr>
          <a:xfrm>
            <a:off x="3197310" y="3778722"/>
            <a:ext cx="5249345" cy="1070369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6"/>
            <a:endCxn id="13" idx="0"/>
          </p:cNvCxnSpPr>
          <p:nvPr/>
        </p:nvCxnSpPr>
        <p:spPr>
          <a:xfrm>
            <a:off x="5167746" y="1699492"/>
            <a:ext cx="3348182" cy="3080326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595746" y="68743"/>
            <a:ext cx="11596254" cy="647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Input Points: Corresponding circumcircles are drawn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205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31" y="1232083"/>
            <a:ext cx="4781550" cy="45910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63715" y="399519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535661" y="599262"/>
            <a:ext cx="537576" cy="20885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222997" y="2687782"/>
            <a:ext cx="1850240" cy="1786317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4073237" y="2687782"/>
            <a:ext cx="2493818" cy="831273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192244" y="3519055"/>
            <a:ext cx="374811" cy="2262319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557819" y="1529577"/>
            <a:ext cx="1594076" cy="1998714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411819" y="4130602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296474" y="4107995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99544" y="4055849"/>
            <a:ext cx="942975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2899317" y="1553777"/>
            <a:ext cx="4455701" cy="1429000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C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05450" y="1605921"/>
            <a:ext cx="4245330" cy="1644994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32986" y="2329889"/>
            <a:ext cx="1" cy="1724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361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31" y="1232083"/>
            <a:ext cx="4781550" cy="45910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63715" y="399519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535661" y="599262"/>
            <a:ext cx="537576" cy="20885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222997" y="2687782"/>
            <a:ext cx="1850240" cy="1786317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4073237" y="2687782"/>
            <a:ext cx="2493818" cy="831273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192244" y="3519055"/>
            <a:ext cx="374811" cy="2262319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557819" y="1529577"/>
            <a:ext cx="1594076" cy="1998714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411819" y="4130602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296474" y="4107995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99544" y="4055849"/>
            <a:ext cx="942975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2899317" y="1553777"/>
            <a:ext cx="4455701" cy="1429000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C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05450" y="1605921"/>
            <a:ext cx="4245330" cy="1644994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32986" y="2329889"/>
            <a:ext cx="1" cy="1724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 rot="7699219" flipH="1">
            <a:off x="4089890" y="2364680"/>
            <a:ext cx="276202" cy="236374"/>
          </a:xfrm>
          <a:prstGeom prst="rightBrace">
            <a:avLst>
              <a:gd name="adj1" fmla="val 8333"/>
              <a:gd name="adj2" fmla="val 51332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85902" y="1943977"/>
            <a:ext cx="3176661" cy="790368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FF"/>
                </a:solidFill>
              </a:rPr>
              <a:t>Portion of Beach Line which will Disappear</a:t>
            </a:r>
            <a:endParaRPr lang="en-US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556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31" y="1232083"/>
            <a:ext cx="4781550" cy="45910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63715" y="399519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535661" y="599262"/>
            <a:ext cx="537576" cy="20885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222997" y="2687782"/>
            <a:ext cx="1850240" cy="1786317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4073237" y="2687782"/>
            <a:ext cx="2493818" cy="831273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192244" y="3519055"/>
            <a:ext cx="374811" cy="2262319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557819" y="1529577"/>
            <a:ext cx="1594076" cy="1998714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411819" y="4168702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296474" y="4146095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99544" y="4093949"/>
            <a:ext cx="942975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2695688" y="1620814"/>
            <a:ext cx="4667025" cy="1352557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C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05450" y="2047875"/>
            <a:ext cx="4290400" cy="1203040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036369" y="2476789"/>
            <a:ext cx="404088" cy="1649170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0070C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950744" y="4742252"/>
            <a:ext cx="2147728" cy="790368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FF"/>
                </a:solidFill>
              </a:rPr>
              <a:t>Circle  Event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3953454" y="4151118"/>
            <a:ext cx="209417" cy="586220"/>
          </a:xfrm>
          <a:prstGeom prst="downArrow">
            <a:avLst/>
          </a:prstGeom>
          <a:solidFill>
            <a:srgbClr val="0000FF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25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65" y="1546831"/>
            <a:ext cx="5531550" cy="53111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58765" y="370944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6"/>
            <a:endCxn id="11" idx="3"/>
          </p:cNvCxnSpPr>
          <p:nvPr/>
        </p:nvCxnSpPr>
        <p:spPr>
          <a:xfrm flipV="1">
            <a:off x="2670175" y="1748475"/>
            <a:ext cx="2379315" cy="65904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1"/>
            <a:endCxn id="6" idx="5"/>
          </p:cNvCxnSpPr>
          <p:nvPr/>
        </p:nvCxnSpPr>
        <p:spPr>
          <a:xfrm flipH="1" flipV="1">
            <a:off x="2649886" y="2456499"/>
            <a:ext cx="429168" cy="1273240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7"/>
            <a:endCxn id="11" idx="4"/>
          </p:cNvCxnSpPr>
          <p:nvPr/>
        </p:nvCxnSpPr>
        <p:spPr>
          <a:xfrm flipV="1">
            <a:off x="3177021" y="1768765"/>
            <a:ext cx="1921453" cy="1960974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6"/>
            <a:endCxn id="13" idx="2"/>
          </p:cNvCxnSpPr>
          <p:nvPr/>
        </p:nvCxnSpPr>
        <p:spPr>
          <a:xfrm>
            <a:off x="3197310" y="3778722"/>
            <a:ext cx="5249345" cy="1070369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6"/>
            <a:endCxn id="13" idx="0"/>
          </p:cNvCxnSpPr>
          <p:nvPr/>
        </p:nvCxnSpPr>
        <p:spPr>
          <a:xfrm>
            <a:off x="5167746" y="1699492"/>
            <a:ext cx="3348182" cy="3080326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3535661" y="599262"/>
            <a:ext cx="933334" cy="36165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69160" y="1935490"/>
            <a:ext cx="976951" cy="4327235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803826" y="2010498"/>
            <a:ext cx="3084571" cy="324118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689143" y="2302833"/>
            <a:ext cx="3419475" cy="1183409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647950" y="1390650"/>
            <a:ext cx="4752975" cy="421005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/>
          <p:cNvSpPr txBox="1">
            <a:spLocks/>
          </p:cNvSpPr>
          <p:nvPr/>
        </p:nvSpPr>
        <p:spPr>
          <a:xfrm>
            <a:off x="595746" y="68743"/>
            <a:ext cx="11596254" cy="647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Perpendicular Bisectors to be considered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977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65" y="1546831"/>
            <a:ext cx="5531550" cy="53111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58765" y="370944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6"/>
            <a:endCxn id="11" idx="3"/>
          </p:cNvCxnSpPr>
          <p:nvPr/>
        </p:nvCxnSpPr>
        <p:spPr>
          <a:xfrm flipV="1">
            <a:off x="2670175" y="1748475"/>
            <a:ext cx="2379315" cy="65904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1"/>
            <a:endCxn id="6" idx="5"/>
          </p:cNvCxnSpPr>
          <p:nvPr/>
        </p:nvCxnSpPr>
        <p:spPr>
          <a:xfrm flipH="1" flipV="1">
            <a:off x="2649886" y="2456499"/>
            <a:ext cx="429168" cy="1273240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7"/>
            <a:endCxn id="11" idx="4"/>
          </p:cNvCxnSpPr>
          <p:nvPr/>
        </p:nvCxnSpPr>
        <p:spPr>
          <a:xfrm flipV="1">
            <a:off x="3177021" y="1768765"/>
            <a:ext cx="1921453" cy="1960974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6"/>
            <a:endCxn id="13" idx="2"/>
          </p:cNvCxnSpPr>
          <p:nvPr/>
        </p:nvCxnSpPr>
        <p:spPr>
          <a:xfrm>
            <a:off x="3197310" y="3778722"/>
            <a:ext cx="5249345" cy="1070369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6"/>
            <a:endCxn id="13" idx="0"/>
          </p:cNvCxnSpPr>
          <p:nvPr/>
        </p:nvCxnSpPr>
        <p:spPr>
          <a:xfrm>
            <a:off x="5167746" y="1699492"/>
            <a:ext cx="3348182" cy="3080326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3535662" y="599263"/>
            <a:ext cx="527616" cy="20663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69160" y="4168381"/>
            <a:ext cx="480829" cy="2094345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855104" y="2010499"/>
            <a:ext cx="2033293" cy="21578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689144" y="2665595"/>
            <a:ext cx="2374134" cy="82064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063278" y="2665596"/>
            <a:ext cx="1758704" cy="150278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 txBox="1">
            <a:spLocks/>
          </p:cNvSpPr>
          <p:nvPr/>
        </p:nvSpPr>
        <p:spPr>
          <a:xfrm>
            <a:off x="595746" y="68743"/>
            <a:ext cx="11596254" cy="647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Underlying </a:t>
            </a:r>
            <a:r>
              <a:rPr lang="en-US" sz="3200" dirty="0" err="1" smtClean="0"/>
              <a:t>Voronoi</a:t>
            </a:r>
            <a:r>
              <a:rPr lang="en-US" sz="3200" dirty="0" smtClean="0"/>
              <a:t> Diagram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031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65" y="1546831"/>
            <a:ext cx="5531550" cy="53111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58765" y="370944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535662" y="599263"/>
            <a:ext cx="527616" cy="20663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69160" y="4168381"/>
            <a:ext cx="480829" cy="2094345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855104" y="2010499"/>
            <a:ext cx="2033293" cy="21578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689144" y="2665595"/>
            <a:ext cx="2374134" cy="82064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063278" y="2665596"/>
            <a:ext cx="1758704" cy="150278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595746" y="68743"/>
            <a:ext cx="11596254" cy="647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Underlying </a:t>
            </a:r>
            <a:r>
              <a:rPr lang="en-US" sz="3200" dirty="0" err="1" smtClean="0"/>
              <a:t>Voronoi</a:t>
            </a:r>
            <a:r>
              <a:rPr lang="en-US" sz="3200" dirty="0" smtClean="0"/>
              <a:t> Diagram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521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65" y="1546831"/>
            <a:ext cx="5531550" cy="53111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58765" y="370944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535662" y="599263"/>
            <a:ext cx="527616" cy="206633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69160" y="4168381"/>
            <a:ext cx="480829" cy="2094345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855104" y="2010499"/>
            <a:ext cx="2033293" cy="215788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689144" y="2665595"/>
            <a:ext cx="2374134" cy="820647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063278" y="2665596"/>
            <a:ext cx="1758704" cy="1502785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595746" y="68743"/>
            <a:ext cx="11596254" cy="647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Underlying </a:t>
            </a:r>
            <a:r>
              <a:rPr lang="en-US" sz="3200" dirty="0" err="1" smtClean="0"/>
              <a:t>Voronoi</a:t>
            </a:r>
            <a:r>
              <a:rPr lang="en-US" sz="3200" dirty="0" smtClean="0"/>
              <a:t> Diagram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160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65" y="1546831"/>
            <a:ext cx="5531550" cy="53111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58765" y="370944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535662" y="599263"/>
            <a:ext cx="527616" cy="206633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69160" y="4168381"/>
            <a:ext cx="480829" cy="2094345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855104" y="2010499"/>
            <a:ext cx="2033293" cy="215788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689144" y="2665595"/>
            <a:ext cx="2374134" cy="820647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063278" y="2665596"/>
            <a:ext cx="1758704" cy="1502785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821394" y="1766838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21977" y="1783001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77369" y="1705646"/>
            <a:ext cx="942975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ent Arrow 3"/>
          <p:cNvSpPr/>
          <p:nvPr/>
        </p:nvSpPr>
        <p:spPr>
          <a:xfrm>
            <a:off x="5050712" y="1175693"/>
            <a:ext cx="1334654" cy="369454"/>
          </a:xfrm>
          <a:prstGeom prst="bentArrow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8887" y="985995"/>
            <a:ext cx="1653309" cy="433302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FF"/>
                </a:solidFill>
              </a:rPr>
              <a:t>Site Event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95746" y="68743"/>
            <a:ext cx="11596254" cy="647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Trace of Fortunes Algorithm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373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65" y="1546831"/>
            <a:ext cx="5531550" cy="53111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58765" y="370944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535662" y="599263"/>
            <a:ext cx="527616" cy="206633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69160" y="4168381"/>
            <a:ext cx="480829" cy="2094345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855104" y="2010499"/>
            <a:ext cx="2033293" cy="215788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689144" y="2665595"/>
            <a:ext cx="2374134" cy="820647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063278" y="2665596"/>
            <a:ext cx="1758704" cy="1502785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611844" y="2461648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412427" y="2477811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67819" y="2400456"/>
            <a:ext cx="942975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3664218" y="21095"/>
            <a:ext cx="2920786" cy="2068606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C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2571211" y="262474"/>
            <a:ext cx="20289" cy="215850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60462" y="1232083"/>
            <a:ext cx="1653309" cy="433302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FF"/>
                </a:solidFill>
              </a:rPr>
              <a:t>Site Event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4" name="Bent-Up Arrow 3"/>
          <p:cNvSpPr/>
          <p:nvPr/>
        </p:nvSpPr>
        <p:spPr>
          <a:xfrm flipH="1">
            <a:off x="1314656" y="1810990"/>
            <a:ext cx="1150183" cy="596526"/>
          </a:xfrm>
          <a:prstGeom prst="bentUpArrow">
            <a:avLst>
              <a:gd name="adj1" fmla="val 13784"/>
              <a:gd name="adj2" fmla="val 32477"/>
              <a:gd name="adj3" fmla="val 23131"/>
            </a:avLst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0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65" y="1546831"/>
            <a:ext cx="5531550" cy="53111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232083"/>
            <a:ext cx="2943225" cy="2867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31630" y="2338243"/>
            <a:ext cx="138545" cy="138546"/>
          </a:xfrm>
          <a:prstGeom prst="ellipse">
            <a:avLst/>
          </a:prstGeom>
          <a:solidFill>
            <a:srgbClr val="FF0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1" y="1630219"/>
            <a:ext cx="138545" cy="138546"/>
          </a:xfrm>
          <a:prstGeom prst="ellipse">
            <a:avLst/>
          </a:prstGeom>
          <a:solidFill>
            <a:srgbClr val="FFC00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58765" y="3709449"/>
            <a:ext cx="138545" cy="138546"/>
          </a:xfrm>
          <a:prstGeom prst="ellipse">
            <a:avLst/>
          </a:prstGeom>
          <a:solidFill>
            <a:srgbClr val="0070C0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46655" y="4779818"/>
            <a:ext cx="138545" cy="138546"/>
          </a:xfrm>
          <a:prstGeom prst="ellipse">
            <a:avLst/>
          </a:prstGeom>
          <a:solidFill>
            <a:schemeClr val="tx1"/>
          </a:solidFill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535662" y="599263"/>
            <a:ext cx="527616" cy="206633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69160" y="4168381"/>
            <a:ext cx="480829" cy="2094345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855104" y="2010499"/>
            <a:ext cx="2033293" cy="215788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689144" y="2665595"/>
            <a:ext cx="2374134" cy="820647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063278" y="2665596"/>
            <a:ext cx="1758704" cy="1502785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479139" y="2733678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279722" y="2749841"/>
            <a:ext cx="9525" cy="58622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135114" y="2672486"/>
            <a:ext cx="942975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3058765" y="3989"/>
            <a:ext cx="4182107" cy="2206485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C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482868" y="-6320"/>
            <a:ext cx="2298627" cy="2577512"/>
          </a:xfrm>
          <a:custGeom>
            <a:avLst/>
            <a:gdLst>
              <a:gd name="connsiteX0" fmla="*/ 2895600 w 2895600"/>
              <a:gd name="connsiteY0" fmla="*/ 0 h 1257300"/>
              <a:gd name="connsiteX1" fmla="*/ 1400175 w 2895600"/>
              <a:gd name="connsiteY1" fmla="*/ 1257300 h 1257300"/>
              <a:gd name="connsiteX2" fmla="*/ 0 w 2895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1257300">
                <a:moveTo>
                  <a:pt x="2895600" y="0"/>
                </a:moveTo>
                <a:cubicBezTo>
                  <a:pt x="2389187" y="628650"/>
                  <a:pt x="1882775" y="1257300"/>
                  <a:pt x="1400175" y="1257300"/>
                </a:cubicBezTo>
                <a:cubicBezTo>
                  <a:pt x="917575" y="1257300"/>
                  <a:pt x="320675" y="307975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6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65</Words>
  <Application>Microsoft Office PowerPoint</Application>
  <PresentationFormat>Widescreen</PresentationFormat>
  <Paragraphs>18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Century Gothic</vt:lpstr>
      <vt:lpstr>Times New Roman</vt:lpstr>
      <vt:lpstr>Wingdings</vt:lpstr>
      <vt:lpstr>Presentation level design</vt:lpstr>
      <vt:lpstr>Execution Trace of Fortune’s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2015-09-06T16:34:36Z</dcterms:created>
  <dcterms:modified xsi:type="dcterms:W3CDTF">2015-09-07T08:34:38Z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